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omments/comment1.xml" ContentType="application/vnd.openxmlformats-officedocument.presentationml.comments+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2" r:id="rId1"/>
  </p:sldMasterIdLst>
  <p:notesMasterIdLst>
    <p:notesMasterId r:id="rId79"/>
  </p:notesMasterIdLst>
  <p:sldIdLst>
    <p:sldId id="256" r:id="rId2"/>
    <p:sldId id="327" r:id="rId3"/>
    <p:sldId id="329" r:id="rId4"/>
    <p:sldId id="330" r:id="rId5"/>
    <p:sldId id="332" r:id="rId6"/>
    <p:sldId id="333" r:id="rId7"/>
    <p:sldId id="257" r:id="rId8"/>
    <p:sldId id="258" r:id="rId9"/>
    <p:sldId id="259" r:id="rId10"/>
    <p:sldId id="260" r:id="rId11"/>
    <p:sldId id="304" r:id="rId12"/>
    <p:sldId id="305" r:id="rId13"/>
    <p:sldId id="317" r:id="rId14"/>
    <p:sldId id="307" r:id="rId15"/>
    <p:sldId id="347" r:id="rId16"/>
    <p:sldId id="348" r:id="rId17"/>
    <p:sldId id="349" r:id="rId18"/>
    <p:sldId id="350" r:id="rId19"/>
    <p:sldId id="316" r:id="rId20"/>
    <p:sldId id="313" r:id="rId21"/>
    <p:sldId id="314" r:id="rId22"/>
    <p:sldId id="315" r:id="rId23"/>
    <p:sldId id="266" r:id="rId24"/>
    <p:sldId id="267" r:id="rId25"/>
    <p:sldId id="276" r:id="rId26"/>
    <p:sldId id="268" r:id="rId27"/>
    <p:sldId id="269" r:id="rId28"/>
    <p:sldId id="270" r:id="rId29"/>
    <p:sldId id="271" r:id="rId30"/>
    <p:sldId id="303" r:id="rId31"/>
    <p:sldId id="325" r:id="rId32"/>
    <p:sldId id="272" r:id="rId33"/>
    <p:sldId id="273" r:id="rId34"/>
    <p:sldId id="274" r:id="rId35"/>
    <p:sldId id="275" r:id="rId36"/>
    <p:sldId id="328" r:id="rId37"/>
    <p:sldId id="331" r:id="rId38"/>
    <p:sldId id="277" r:id="rId39"/>
    <p:sldId id="278" r:id="rId40"/>
    <p:sldId id="334" r:id="rId41"/>
    <p:sldId id="279" r:id="rId42"/>
    <p:sldId id="280" r:id="rId43"/>
    <p:sldId id="281" r:id="rId44"/>
    <p:sldId id="335" r:id="rId45"/>
    <p:sldId id="282" r:id="rId46"/>
    <p:sldId id="283" r:id="rId47"/>
    <p:sldId id="284" r:id="rId48"/>
    <p:sldId id="285" r:id="rId49"/>
    <p:sldId id="286" r:id="rId50"/>
    <p:sldId id="336" r:id="rId51"/>
    <p:sldId id="345" r:id="rId52"/>
    <p:sldId id="346" r:id="rId53"/>
    <p:sldId id="289" r:id="rId54"/>
    <p:sldId id="290" r:id="rId55"/>
    <p:sldId id="337" r:id="rId56"/>
    <p:sldId id="291" r:id="rId57"/>
    <p:sldId id="292" r:id="rId58"/>
    <p:sldId id="338" r:id="rId59"/>
    <p:sldId id="344" r:id="rId60"/>
    <p:sldId id="340" r:id="rId61"/>
    <p:sldId id="339" r:id="rId62"/>
    <p:sldId id="294" r:id="rId63"/>
    <p:sldId id="295" r:id="rId64"/>
    <p:sldId id="296" r:id="rId65"/>
    <p:sldId id="323" r:id="rId66"/>
    <p:sldId id="324" r:id="rId67"/>
    <p:sldId id="297" r:id="rId68"/>
    <p:sldId id="298" r:id="rId69"/>
    <p:sldId id="342" r:id="rId70"/>
    <p:sldId id="320" r:id="rId71"/>
    <p:sldId id="319" r:id="rId72"/>
    <p:sldId id="299" r:id="rId73"/>
    <p:sldId id="321" r:id="rId74"/>
    <p:sldId id="322" r:id="rId75"/>
    <p:sldId id="343" r:id="rId76"/>
    <p:sldId id="341" r:id="rId77"/>
    <p:sldId id="300" r:id="rId78"/>
  </p:sldIdLst>
  <p:sldSz cx="10080625" cy="7559675"/>
  <p:notesSz cx="7772400" cy="100584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am.J.Winchell" initials="A" lastIdx="1" clrIdx="0">
    <p:extLst>
      <p:ext uri="{19B8F6BF-5375-455C-9EA6-DF929625EA0E}">
        <p15:presenceInfo xmlns:p15="http://schemas.microsoft.com/office/powerpoint/2012/main" userId="3034bd7e-bc12-4cbc-9803-808159a6a8a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72BEA9-8590-4086-9D47-08C106584E82}" v="432" dt="2018-02-02T13:41:56.039"/>
    <p1510:client id="{77D5AB5A-C40D-4728-9CD0-4A835272B72B}" v="4" dt="2018-02-01T20:49:39.574"/>
    <p1510:client id="{EE3B551E-08D6-CA41-9DD7-8536F2485D99}" v="148" dt="2018-02-01T20:42:46.3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72" y="8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commentAuthors" Target="commentAuthors.xml"/><Relationship Id="rId85"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1-29T18:19:22.103" idx="1">
    <p:pos x="10" y="10"/>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
        <p:cNvGrpSpPr/>
        <p:nvPr/>
      </p:nvGrpSpPr>
      <p:grpSpPr>
        <a:xfrm>
          <a:off x="0" y="0"/>
          <a:ext cx="0" cy="0"/>
          <a:chOff x="0" y="0"/>
          <a:chExt cx="0" cy="0"/>
        </a:xfrm>
      </p:grpSpPr>
      <p:sp>
        <p:nvSpPr>
          <p:cNvPr id="3" name="Shape 3"/>
          <p:cNvSpPr txBox="1">
            <a:spLocks noGrp="1"/>
          </p:cNvSpPr>
          <p:nvPr>
            <p:ph type="sldNum" idx="12"/>
          </p:nvPr>
        </p:nvSpPr>
        <p:spPr>
          <a:xfrm>
            <a:off x="4398962" y="9555161"/>
            <a:ext cx="3368674" cy="498475"/>
          </a:xfrm>
          <a:prstGeom prst="rect">
            <a:avLst/>
          </a:prstGeom>
          <a:noFill/>
          <a:ln>
            <a:noFill/>
          </a:ln>
        </p:spPr>
        <p:txBody>
          <a:bodyPr wrap="square" lIns="0" tIns="0" rIns="0" bIns="0" anchor="b" anchorCtr="0">
            <a:noAutofit/>
          </a:bodyPr>
          <a:lstStyle/>
          <a:p>
            <a:pPr marL="0" marR="0" lvl="0" indent="0" algn="l" rtl="0">
              <a:lnSpc>
                <a:spcPct val="94000"/>
              </a:lnSpc>
              <a:spcBef>
                <a:spcPts val="0"/>
              </a:spcBef>
              <a:spcAft>
                <a:spcPts val="0"/>
              </a:spcAft>
              <a:buSzPct val="25000"/>
              <a:buNone/>
            </a:pPr>
            <a:fld id="{00000000-1234-1234-1234-123412341234}" type="slidenum">
              <a:rPr lang="en-US" sz="1800" b="0" i="0" u="none" strike="noStrike" cap="none">
                <a:solidFill>
                  <a:srgbClr val="000000"/>
                </a:solidFill>
                <a:latin typeface="Arial"/>
                <a:ea typeface="Arial"/>
                <a:cs typeface="Arial"/>
                <a:sym typeface="Arial"/>
              </a:rPr>
              <a:t>‹#›</a:t>
            </a:fld>
            <a:endParaRPr lang="en-US" sz="1800" b="0" i="0" u="none" strike="noStrike" cap="none">
              <a:solidFill>
                <a:srgbClr val="000000"/>
              </a:solidFill>
              <a:latin typeface="Arial"/>
              <a:ea typeface="Arial"/>
              <a:cs typeface="Arial"/>
              <a:sym typeface="Arial"/>
            </a:endParaRPr>
          </a:p>
        </p:txBody>
      </p:sp>
      <p:sp>
        <p:nvSpPr>
          <p:cNvPr id="4" name="Shape 4"/>
          <p:cNvSpPr/>
          <p:nvPr/>
        </p:nvSpPr>
        <p:spPr>
          <a:xfrm>
            <a:off x="0" y="0"/>
            <a:ext cx="7772400" cy="10058399"/>
          </a:xfrm>
          <a:prstGeom prst="roundRect">
            <a:avLst>
              <a:gd name="adj" fmla="val 4"/>
            </a:avLst>
          </a:prstGeom>
          <a:solidFill>
            <a:srgbClr val="FFFFFF"/>
          </a:solidFill>
          <a:ln>
            <a:noFill/>
          </a:ln>
        </p:spPr>
        <p:txBody>
          <a:bodyPr wrap="square" lIns="91425" tIns="45700" rIns="91425" bIns="45700" anchor="ctr" anchorCtr="0">
            <a:noAutofit/>
          </a:bodyPr>
          <a:lstStyle/>
          <a:p>
            <a:pPr marL="0" marR="0" lvl="0" indent="0" algn="l" rtl="0">
              <a:lnSpc>
                <a:spcPct val="94000"/>
              </a:lnSpc>
              <a:spcBef>
                <a:spcPts val="0"/>
              </a:spcBef>
              <a:spcAft>
                <a:spcPts val="0"/>
              </a:spcAft>
              <a:buNone/>
            </a:pPr>
            <a:endParaRPr sz="1800" b="0" i="0" u="none">
              <a:solidFill>
                <a:srgbClr val="000000"/>
              </a:solidFill>
              <a:latin typeface="Arial"/>
              <a:ea typeface="Arial"/>
              <a:cs typeface="Arial"/>
              <a:sym typeface="Arial"/>
            </a:endParaRPr>
          </a:p>
        </p:txBody>
      </p:sp>
      <p:sp>
        <p:nvSpPr>
          <p:cNvPr id="5" name="Shape 5"/>
          <p:cNvSpPr/>
          <p:nvPr/>
        </p:nvSpPr>
        <p:spPr>
          <a:xfrm>
            <a:off x="0" y="0"/>
            <a:ext cx="7772400" cy="10058399"/>
          </a:xfrm>
          <a:prstGeom prst="roundRect">
            <a:avLst>
              <a:gd name="adj" fmla="val 4"/>
            </a:avLst>
          </a:prstGeom>
          <a:solidFill>
            <a:srgbClr val="FFFFFF"/>
          </a:solidFill>
          <a:ln>
            <a:noFill/>
          </a:ln>
        </p:spPr>
        <p:txBody>
          <a:bodyPr wrap="square" lIns="91425" tIns="45700" rIns="91425" bIns="45700" anchor="ctr" anchorCtr="0">
            <a:noAutofit/>
          </a:bodyPr>
          <a:lstStyle/>
          <a:p>
            <a:pPr marL="0" marR="0" lvl="0" indent="0" algn="l" rtl="0">
              <a:lnSpc>
                <a:spcPct val="94000"/>
              </a:lnSpc>
              <a:spcBef>
                <a:spcPts val="0"/>
              </a:spcBef>
              <a:spcAft>
                <a:spcPts val="0"/>
              </a:spcAft>
              <a:buNone/>
            </a:pPr>
            <a:endParaRPr sz="1800" b="0" i="0" u="none">
              <a:solidFill>
                <a:srgbClr val="000000"/>
              </a:solidFill>
              <a:latin typeface="Arial"/>
              <a:ea typeface="Arial"/>
              <a:cs typeface="Arial"/>
              <a:sym typeface="Arial"/>
            </a:endParaRPr>
          </a:p>
        </p:txBody>
      </p:sp>
      <p:sp>
        <p:nvSpPr>
          <p:cNvPr id="6" name="Shape 6"/>
          <p:cNvSpPr>
            <a:spLocks noGrp="1" noRot="1" noChangeAspect="1"/>
          </p:cNvSpPr>
          <p:nvPr>
            <p:ph type="sldImg" idx="2"/>
          </p:nvPr>
        </p:nvSpPr>
        <p:spPr>
          <a:xfrm>
            <a:off x="1371600" y="763587"/>
            <a:ext cx="5024436" cy="376713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 name="Shape 7"/>
          <p:cNvSpPr txBox="1">
            <a:spLocks noGrp="1"/>
          </p:cNvSpPr>
          <p:nvPr>
            <p:ph type="body" idx="1"/>
          </p:nvPr>
        </p:nvSpPr>
        <p:spPr>
          <a:xfrm>
            <a:off x="777875" y="4776787"/>
            <a:ext cx="6213475" cy="4521199"/>
          </a:xfrm>
          <a:prstGeom prst="rect">
            <a:avLst/>
          </a:prstGeom>
          <a:noFill/>
          <a:ln>
            <a:noFill/>
          </a:ln>
        </p:spPr>
        <p:txBody>
          <a:bodyPr wrap="square" lIns="91425" tIns="91425" rIns="91425" bIns="91425" anchor="t" anchorCtr="0"/>
          <a:lstStyle>
            <a:lvl1pPr marL="0" marR="0" lvl="0" indent="0" algn="l" rtl="0">
              <a:spcBef>
                <a:spcPts val="0"/>
              </a:spcBef>
              <a:buChar char="●"/>
              <a:defRPr sz="1800" b="0" i="0" u="none" strike="noStrike" cap="none"/>
            </a:lvl1pPr>
            <a:lvl2pPr marL="457200" marR="0" lvl="1" indent="0" algn="l" rtl="0">
              <a:spcBef>
                <a:spcPts val="0"/>
              </a:spcBef>
              <a:buChar char="○"/>
              <a:defRPr sz="1800" b="0" i="0" u="none" strike="noStrike" cap="none"/>
            </a:lvl2pPr>
            <a:lvl3pPr marL="914400" marR="0" lvl="2" indent="0" algn="l" rtl="0">
              <a:spcBef>
                <a:spcPts val="0"/>
              </a:spcBef>
              <a:buChar char="■"/>
              <a:defRPr sz="1800" b="0" i="0" u="none" strike="noStrike" cap="none"/>
            </a:lvl3pPr>
            <a:lvl4pPr marL="1371600" marR="0" lvl="3" indent="0" algn="l" rtl="0">
              <a:spcBef>
                <a:spcPts val="0"/>
              </a:spcBef>
              <a:buChar char="●"/>
              <a:defRPr sz="1800" b="0" i="0" u="none" strike="noStrike" cap="none"/>
            </a:lvl4pPr>
            <a:lvl5pPr marL="1828800" marR="0" lvl="4" indent="0" algn="l" rtl="0">
              <a:spcBef>
                <a:spcPts val="0"/>
              </a:spcBef>
              <a:buChar char="○"/>
              <a:defRPr sz="1800" b="0" i="0" u="none" strike="noStrike" cap="none"/>
            </a:lvl5pPr>
            <a:lvl6pPr marL="2286000" marR="0" lvl="5" indent="0" algn="l" rtl="0">
              <a:spcBef>
                <a:spcPts val="0"/>
              </a:spcBef>
              <a:buChar char="■"/>
              <a:defRPr sz="1800" b="0" i="0" u="none" strike="noStrike" cap="none"/>
            </a:lvl6pPr>
            <a:lvl7pPr marL="2743200" marR="0" lvl="6" indent="0" algn="l" rtl="0">
              <a:spcBef>
                <a:spcPts val="0"/>
              </a:spcBef>
              <a:buChar char="●"/>
              <a:defRPr sz="1800" b="0" i="0" u="none" strike="noStrike" cap="none"/>
            </a:lvl7pPr>
            <a:lvl8pPr marL="3200400" marR="0" lvl="7" indent="0" algn="l" rtl="0">
              <a:spcBef>
                <a:spcPts val="0"/>
              </a:spcBef>
              <a:buChar char="○"/>
              <a:defRPr sz="1800" b="0" i="0" u="none" strike="noStrike" cap="none"/>
            </a:lvl8pPr>
            <a:lvl9pPr marL="3657600" marR="0" lvl="8" indent="0" algn="l" rtl="0">
              <a:spcBef>
                <a:spcPts val="0"/>
              </a:spcBef>
              <a:buChar char="■"/>
              <a:defRPr sz="1800" b="0" i="0" u="none" strike="noStrike" cap="none"/>
            </a:lvl9pPr>
          </a:lstStyle>
          <a:p>
            <a:endParaRPr/>
          </a:p>
        </p:txBody>
      </p:sp>
      <p:sp>
        <p:nvSpPr>
          <p:cNvPr id="8" name="Shape 8"/>
          <p:cNvSpPr txBox="1">
            <a:spLocks noGrp="1"/>
          </p:cNvSpPr>
          <p:nvPr>
            <p:ph type="hdr" idx="3"/>
          </p:nvPr>
        </p:nvSpPr>
        <p:spPr>
          <a:xfrm>
            <a:off x="0" y="0"/>
            <a:ext cx="3368674" cy="498475"/>
          </a:xfrm>
          <a:prstGeom prst="rect">
            <a:avLst/>
          </a:prstGeom>
          <a:noFill/>
          <a:ln>
            <a:noFill/>
          </a:ln>
        </p:spPr>
        <p:txBody>
          <a:bodyPr wrap="square" lIns="91425" tIns="91425" rIns="91425" bIns="91425" anchor="t" anchorCtr="0"/>
          <a:lstStyle>
            <a:lvl1pPr marL="0" marR="0" lvl="0" indent="0" algn="l" rtl="0">
              <a:lnSpc>
                <a:spcPct val="93000"/>
              </a:lnSpc>
              <a:spcBef>
                <a:spcPts val="0"/>
              </a:spcBef>
              <a:spcAft>
                <a:spcPts val="0"/>
              </a:spcAft>
              <a:buNone/>
              <a:defRPr sz="1400" b="0" i="0" u="none">
                <a:solidFill>
                  <a:srgbClr val="000000"/>
                </a:solidFill>
                <a:latin typeface="Times New Roman"/>
                <a:ea typeface="Times New Roman"/>
                <a:cs typeface="Times New Roman"/>
                <a:sym typeface="Times New Roman"/>
              </a:defRPr>
            </a:lvl1pPr>
            <a:lvl2pPr marL="742950" marR="0" lvl="1" indent="-285750" algn="l" rtl="0">
              <a:lnSpc>
                <a:spcPct val="94000"/>
              </a:lnSpc>
              <a:spcBef>
                <a:spcPts val="0"/>
              </a:spcBef>
              <a:spcAft>
                <a:spcPts val="0"/>
              </a:spcAft>
              <a:buNone/>
              <a:defRPr sz="1800" b="0" i="0" u="none" strike="noStrike" cap="none">
                <a:solidFill>
                  <a:srgbClr val="000000"/>
                </a:solidFill>
                <a:latin typeface="Arial"/>
                <a:ea typeface="Arial"/>
                <a:cs typeface="Arial"/>
                <a:sym typeface="Arial"/>
              </a:defRPr>
            </a:lvl2pPr>
            <a:lvl3pPr marL="1143000" marR="0" lvl="2" indent="-228600" algn="l" rtl="0">
              <a:lnSpc>
                <a:spcPct val="94000"/>
              </a:lnSpc>
              <a:spcBef>
                <a:spcPts val="0"/>
              </a:spcBef>
              <a:spcAft>
                <a:spcPts val="0"/>
              </a:spcAft>
              <a:buNone/>
              <a:defRPr sz="1800" b="0" i="0" u="none" strike="noStrike" cap="none">
                <a:solidFill>
                  <a:srgbClr val="000000"/>
                </a:solidFill>
                <a:latin typeface="Arial"/>
                <a:ea typeface="Arial"/>
                <a:cs typeface="Arial"/>
                <a:sym typeface="Arial"/>
              </a:defRPr>
            </a:lvl3pPr>
            <a:lvl4pPr marL="1600200" marR="0" lvl="3" indent="-228600" algn="l" rtl="0">
              <a:lnSpc>
                <a:spcPct val="94000"/>
              </a:lnSpc>
              <a:spcBef>
                <a:spcPts val="0"/>
              </a:spcBef>
              <a:spcAft>
                <a:spcPts val="0"/>
              </a:spcAft>
              <a:buNone/>
              <a:defRPr sz="1800" b="0" i="0" u="none" strike="noStrike" cap="none">
                <a:solidFill>
                  <a:srgbClr val="000000"/>
                </a:solidFill>
                <a:latin typeface="Arial"/>
                <a:ea typeface="Arial"/>
                <a:cs typeface="Arial"/>
                <a:sym typeface="Arial"/>
              </a:defRPr>
            </a:lvl4pPr>
            <a:lvl5pPr marL="2057400" marR="0" lvl="4" indent="-228600" algn="l" rtl="0">
              <a:lnSpc>
                <a:spcPct val="94000"/>
              </a:lnSpc>
              <a:spcBef>
                <a:spcPts val="0"/>
              </a:spcBef>
              <a:spcAft>
                <a:spcPts val="0"/>
              </a:spcAft>
              <a:buNone/>
              <a:defRPr sz="1800" b="0" i="0" u="none" strike="noStrike" cap="none">
                <a:solidFill>
                  <a:srgbClr val="000000"/>
                </a:solidFill>
                <a:latin typeface="Arial"/>
                <a:ea typeface="Arial"/>
                <a:cs typeface="Arial"/>
                <a:sym typeface="Arial"/>
              </a:defRPr>
            </a:lvl5pPr>
            <a:lvl6pPr marL="2514600" marR="0" lvl="5" indent="-228600" algn="l" rtl="0">
              <a:lnSpc>
                <a:spcPct val="94000"/>
              </a:lnSpc>
              <a:spcBef>
                <a:spcPts val="0"/>
              </a:spcBef>
              <a:spcAft>
                <a:spcPts val="0"/>
              </a:spcAft>
              <a:buNone/>
              <a:defRPr sz="1800" b="0" i="0" u="none" strike="noStrike" cap="none">
                <a:solidFill>
                  <a:srgbClr val="000000"/>
                </a:solidFill>
                <a:latin typeface="Arial"/>
                <a:ea typeface="Arial"/>
                <a:cs typeface="Arial"/>
                <a:sym typeface="Arial"/>
              </a:defRPr>
            </a:lvl6pPr>
            <a:lvl7pPr marL="3429000" marR="0" lvl="6" indent="-228600" algn="l" rtl="0">
              <a:lnSpc>
                <a:spcPct val="94000"/>
              </a:lnSpc>
              <a:spcBef>
                <a:spcPts val="0"/>
              </a:spcBef>
              <a:spcAft>
                <a:spcPts val="0"/>
              </a:spcAft>
              <a:buNone/>
              <a:defRPr sz="1800" b="0" i="0" u="none" strike="noStrike" cap="none">
                <a:solidFill>
                  <a:srgbClr val="000000"/>
                </a:solidFill>
                <a:latin typeface="Arial"/>
                <a:ea typeface="Arial"/>
                <a:cs typeface="Arial"/>
                <a:sym typeface="Arial"/>
              </a:defRPr>
            </a:lvl7pPr>
            <a:lvl8pPr marL="4800600" marR="0" lvl="7" indent="-228600" algn="l" rtl="0">
              <a:lnSpc>
                <a:spcPct val="94000"/>
              </a:lnSpc>
              <a:spcBef>
                <a:spcPts val="0"/>
              </a:spcBef>
              <a:spcAft>
                <a:spcPts val="0"/>
              </a:spcAft>
              <a:buNone/>
              <a:defRPr sz="1800" b="0" i="0" u="none" strike="noStrike" cap="none">
                <a:solidFill>
                  <a:srgbClr val="000000"/>
                </a:solidFill>
                <a:latin typeface="Arial"/>
                <a:ea typeface="Arial"/>
                <a:cs typeface="Arial"/>
                <a:sym typeface="Arial"/>
              </a:defRPr>
            </a:lvl8pPr>
            <a:lvl9pPr marL="6629400" marR="0" lvl="8" indent="-228600" algn="l" rtl="0">
              <a:lnSpc>
                <a:spcPct val="94000"/>
              </a:lnSpc>
              <a:spcBef>
                <a:spcPts val="0"/>
              </a:spcBef>
              <a:spcAft>
                <a:spcPts val="0"/>
              </a:spcAft>
              <a:buNone/>
              <a:defRPr sz="1800" b="0" i="0" u="none" strike="noStrike" cap="none">
                <a:solidFill>
                  <a:srgbClr val="000000"/>
                </a:solidFill>
                <a:latin typeface="Arial"/>
                <a:ea typeface="Arial"/>
                <a:cs typeface="Arial"/>
                <a:sym typeface="Arial"/>
              </a:defRPr>
            </a:lvl9pPr>
          </a:lstStyle>
          <a:p>
            <a:endParaRPr/>
          </a:p>
        </p:txBody>
      </p:sp>
      <p:sp>
        <p:nvSpPr>
          <p:cNvPr id="9" name="Shape 9"/>
          <p:cNvSpPr txBox="1">
            <a:spLocks noGrp="1"/>
          </p:cNvSpPr>
          <p:nvPr>
            <p:ph type="dt" idx="10"/>
          </p:nvPr>
        </p:nvSpPr>
        <p:spPr>
          <a:xfrm>
            <a:off x="4398962" y="0"/>
            <a:ext cx="3368674" cy="498475"/>
          </a:xfrm>
          <a:prstGeom prst="rect">
            <a:avLst/>
          </a:prstGeom>
          <a:noFill/>
          <a:ln>
            <a:noFill/>
          </a:ln>
        </p:spPr>
        <p:txBody>
          <a:bodyPr wrap="square" lIns="91425" tIns="91425" rIns="91425" bIns="91425" anchor="t" anchorCtr="0"/>
          <a:lstStyle>
            <a:lvl1pPr marL="0" marR="0" lvl="0" indent="0" algn="r" rtl="0">
              <a:lnSpc>
                <a:spcPct val="93000"/>
              </a:lnSpc>
              <a:spcBef>
                <a:spcPts val="0"/>
              </a:spcBef>
              <a:spcAft>
                <a:spcPts val="0"/>
              </a:spcAft>
              <a:buNone/>
              <a:defRPr sz="1400" b="0" i="0" u="none">
                <a:solidFill>
                  <a:srgbClr val="000000"/>
                </a:solidFill>
                <a:latin typeface="Times New Roman"/>
                <a:ea typeface="Times New Roman"/>
                <a:cs typeface="Times New Roman"/>
                <a:sym typeface="Times New Roman"/>
              </a:defRPr>
            </a:lvl1pPr>
            <a:lvl2pPr marL="742950" marR="0" lvl="1" indent="-285750" algn="l" rtl="0">
              <a:lnSpc>
                <a:spcPct val="94000"/>
              </a:lnSpc>
              <a:spcBef>
                <a:spcPts val="0"/>
              </a:spcBef>
              <a:spcAft>
                <a:spcPts val="0"/>
              </a:spcAft>
              <a:buNone/>
              <a:defRPr sz="1800" b="0" i="0" u="none" strike="noStrike" cap="none">
                <a:solidFill>
                  <a:srgbClr val="000000"/>
                </a:solidFill>
                <a:latin typeface="Arial"/>
                <a:ea typeface="Arial"/>
                <a:cs typeface="Arial"/>
                <a:sym typeface="Arial"/>
              </a:defRPr>
            </a:lvl2pPr>
            <a:lvl3pPr marL="1143000" marR="0" lvl="2" indent="-228600" algn="l" rtl="0">
              <a:lnSpc>
                <a:spcPct val="94000"/>
              </a:lnSpc>
              <a:spcBef>
                <a:spcPts val="0"/>
              </a:spcBef>
              <a:spcAft>
                <a:spcPts val="0"/>
              </a:spcAft>
              <a:buNone/>
              <a:defRPr sz="1800" b="0" i="0" u="none" strike="noStrike" cap="none">
                <a:solidFill>
                  <a:srgbClr val="000000"/>
                </a:solidFill>
                <a:latin typeface="Arial"/>
                <a:ea typeface="Arial"/>
                <a:cs typeface="Arial"/>
                <a:sym typeface="Arial"/>
              </a:defRPr>
            </a:lvl3pPr>
            <a:lvl4pPr marL="1600200" marR="0" lvl="3" indent="-228600" algn="l" rtl="0">
              <a:lnSpc>
                <a:spcPct val="94000"/>
              </a:lnSpc>
              <a:spcBef>
                <a:spcPts val="0"/>
              </a:spcBef>
              <a:spcAft>
                <a:spcPts val="0"/>
              </a:spcAft>
              <a:buNone/>
              <a:defRPr sz="1800" b="0" i="0" u="none" strike="noStrike" cap="none">
                <a:solidFill>
                  <a:srgbClr val="000000"/>
                </a:solidFill>
                <a:latin typeface="Arial"/>
                <a:ea typeface="Arial"/>
                <a:cs typeface="Arial"/>
                <a:sym typeface="Arial"/>
              </a:defRPr>
            </a:lvl4pPr>
            <a:lvl5pPr marL="2057400" marR="0" lvl="4" indent="-228600" algn="l" rtl="0">
              <a:lnSpc>
                <a:spcPct val="94000"/>
              </a:lnSpc>
              <a:spcBef>
                <a:spcPts val="0"/>
              </a:spcBef>
              <a:spcAft>
                <a:spcPts val="0"/>
              </a:spcAft>
              <a:buNone/>
              <a:defRPr sz="1800" b="0" i="0" u="none" strike="noStrike" cap="none">
                <a:solidFill>
                  <a:srgbClr val="000000"/>
                </a:solidFill>
                <a:latin typeface="Arial"/>
                <a:ea typeface="Arial"/>
                <a:cs typeface="Arial"/>
                <a:sym typeface="Arial"/>
              </a:defRPr>
            </a:lvl5pPr>
            <a:lvl6pPr marL="2514600" marR="0" lvl="5" indent="-228600" algn="l" rtl="0">
              <a:lnSpc>
                <a:spcPct val="94000"/>
              </a:lnSpc>
              <a:spcBef>
                <a:spcPts val="0"/>
              </a:spcBef>
              <a:spcAft>
                <a:spcPts val="0"/>
              </a:spcAft>
              <a:buNone/>
              <a:defRPr sz="1800" b="0" i="0" u="none" strike="noStrike" cap="none">
                <a:solidFill>
                  <a:srgbClr val="000000"/>
                </a:solidFill>
                <a:latin typeface="Arial"/>
                <a:ea typeface="Arial"/>
                <a:cs typeface="Arial"/>
                <a:sym typeface="Arial"/>
              </a:defRPr>
            </a:lvl6pPr>
            <a:lvl7pPr marL="3429000" marR="0" lvl="6" indent="-228600" algn="l" rtl="0">
              <a:lnSpc>
                <a:spcPct val="94000"/>
              </a:lnSpc>
              <a:spcBef>
                <a:spcPts val="0"/>
              </a:spcBef>
              <a:spcAft>
                <a:spcPts val="0"/>
              </a:spcAft>
              <a:buNone/>
              <a:defRPr sz="1800" b="0" i="0" u="none" strike="noStrike" cap="none">
                <a:solidFill>
                  <a:srgbClr val="000000"/>
                </a:solidFill>
                <a:latin typeface="Arial"/>
                <a:ea typeface="Arial"/>
                <a:cs typeface="Arial"/>
                <a:sym typeface="Arial"/>
              </a:defRPr>
            </a:lvl7pPr>
            <a:lvl8pPr marL="4800600" marR="0" lvl="7" indent="-228600" algn="l" rtl="0">
              <a:lnSpc>
                <a:spcPct val="94000"/>
              </a:lnSpc>
              <a:spcBef>
                <a:spcPts val="0"/>
              </a:spcBef>
              <a:spcAft>
                <a:spcPts val="0"/>
              </a:spcAft>
              <a:buNone/>
              <a:defRPr sz="1800" b="0" i="0" u="none" strike="noStrike" cap="none">
                <a:solidFill>
                  <a:srgbClr val="000000"/>
                </a:solidFill>
                <a:latin typeface="Arial"/>
                <a:ea typeface="Arial"/>
                <a:cs typeface="Arial"/>
                <a:sym typeface="Arial"/>
              </a:defRPr>
            </a:lvl8pPr>
            <a:lvl9pPr marL="6629400" marR="0" lvl="8" indent="-228600" algn="l" rtl="0">
              <a:lnSpc>
                <a:spcPct val="94000"/>
              </a:lnSpc>
              <a:spcBef>
                <a:spcPts val="0"/>
              </a:spcBef>
              <a:spcAft>
                <a:spcPts val="0"/>
              </a:spcAft>
              <a:buNone/>
              <a:defRPr sz="1800" b="0" i="0" u="none" strike="noStrike" cap="none">
                <a:solidFill>
                  <a:srgbClr val="000000"/>
                </a:solidFill>
                <a:latin typeface="Arial"/>
                <a:ea typeface="Arial"/>
                <a:cs typeface="Arial"/>
                <a:sym typeface="Arial"/>
              </a:defRPr>
            </a:lvl9pPr>
          </a:lstStyle>
          <a:p>
            <a:endParaRPr/>
          </a:p>
        </p:txBody>
      </p:sp>
      <p:sp>
        <p:nvSpPr>
          <p:cNvPr id="10" name="Shape 10"/>
          <p:cNvSpPr txBox="1">
            <a:spLocks noGrp="1"/>
          </p:cNvSpPr>
          <p:nvPr>
            <p:ph type="ftr" idx="11"/>
          </p:nvPr>
        </p:nvSpPr>
        <p:spPr>
          <a:xfrm>
            <a:off x="0" y="9555161"/>
            <a:ext cx="3368674" cy="498475"/>
          </a:xfrm>
          <a:prstGeom prst="rect">
            <a:avLst/>
          </a:prstGeom>
          <a:noFill/>
          <a:ln>
            <a:noFill/>
          </a:ln>
        </p:spPr>
        <p:txBody>
          <a:bodyPr wrap="square" lIns="91425" tIns="91425" rIns="91425" bIns="91425" anchor="b" anchorCtr="0"/>
          <a:lstStyle>
            <a:lvl1pPr marL="0" marR="0" lvl="0" indent="0" algn="l" rtl="0">
              <a:lnSpc>
                <a:spcPct val="93000"/>
              </a:lnSpc>
              <a:spcBef>
                <a:spcPts val="0"/>
              </a:spcBef>
              <a:spcAft>
                <a:spcPts val="0"/>
              </a:spcAft>
              <a:buNone/>
              <a:defRPr sz="1400" b="0" i="0" u="none">
                <a:solidFill>
                  <a:srgbClr val="000000"/>
                </a:solidFill>
                <a:latin typeface="Times New Roman"/>
                <a:ea typeface="Times New Roman"/>
                <a:cs typeface="Times New Roman"/>
                <a:sym typeface="Times New Roman"/>
              </a:defRPr>
            </a:lvl1pPr>
            <a:lvl2pPr marL="742950" marR="0" lvl="1" indent="-285750" algn="l" rtl="0">
              <a:lnSpc>
                <a:spcPct val="94000"/>
              </a:lnSpc>
              <a:spcBef>
                <a:spcPts val="0"/>
              </a:spcBef>
              <a:spcAft>
                <a:spcPts val="0"/>
              </a:spcAft>
              <a:buNone/>
              <a:defRPr sz="1800" b="0" i="0" u="none" strike="noStrike" cap="none">
                <a:solidFill>
                  <a:srgbClr val="000000"/>
                </a:solidFill>
                <a:latin typeface="Arial"/>
                <a:ea typeface="Arial"/>
                <a:cs typeface="Arial"/>
                <a:sym typeface="Arial"/>
              </a:defRPr>
            </a:lvl2pPr>
            <a:lvl3pPr marL="1143000" marR="0" lvl="2" indent="-228600" algn="l" rtl="0">
              <a:lnSpc>
                <a:spcPct val="94000"/>
              </a:lnSpc>
              <a:spcBef>
                <a:spcPts val="0"/>
              </a:spcBef>
              <a:spcAft>
                <a:spcPts val="0"/>
              </a:spcAft>
              <a:buNone/>
              <a:defRPr sz="1800" b="0" i="0" u="none" strike="noStrike" cap="none">
                <a:solidFill>
                  <a:srgbClr val="000000"/>
                </a:solidFill>
                <a:latin typeface="Arial"/>
                <a:ea typeface="Arial"/>
                <a:cs typeface="Arial"/>
                <a:sym typeface="Arial"/>
              </a:defRPr>
            </a:lvl3pPr>
            <a:lvl4pPr marL="1600200" marR="0" lvl="3" indent="-228600" algn="l" rtl="0">
              <a:lnSpc>
                <a:spcPct val="94000"/>
              </a:lnSpc>
              <a:spcBef>
                <a:spcPts val="0"/>
              </a:spcBef>
              <a:spcAft>
                <a:spcPts val="0"/>
              </a:spcAft>
              <a:buNone/>
              <a:defRPr sz="1800" b="0" i="0" u="none" strike="noStrike" cap="none">
                <a:solidFill>
                  <a:srgbClr val="000000"/>
                </a:solidFill>
                <a:latin typeface="Arial"/>
                <a:ea typeface="Arial"/>
                <a:cs typeface="Arial"/>
                <a:sym typeface="Arial"/>
              </a:defRPr>
            </a:lvl4pPr>
            <a:lvl5pPr marL="2057400" marR="0" lvl="4" indent="-228600" algn="l" rtl="0">
              <a:lnSpc>
                <a:spcPct val="94000"/>
              </a:lnSpc>
              <a:spcBef>
                <a:spcPts val="0"/>
              </a:spcBef>
              <a:spcAft>
                <a:spcPts val="0"/>
              </a:spcAft>
              <a:buNone/>
              <a:defRPr sz="1800" b="0" i="0" u="none" strike="noStrike" cap="none">
                <a:solidFill>
                  <a:srgbClr val="000000"/>
                </a:solidFill>
                <a:latin typeface="Arial"/>
                <a:ea typeface="Arial"/>
                <a:cs typeface="Arial"/>
                <a:sym typeface="Arial"/>
              </a:defRPr>
            </a:lvl5pPr>
            <a:lvl6pPr marL="2514600" marR="0" lvl="5" indent="-228600" algn="l" rtl="0">
              <a:lnSpc>
                <a:spcPct val="94000"/>
              </a:lnSpc>
              <a:spcBef>
                <a:spcPts val="0"/>
              </a:spcBef>
              <a:spcAft>
                <a:spcPts val="0"/>
              </a:spcAft>
              <a:buNone/>
              <a:defRPr sz="1800" b="0" i="0" u="none" strike="noStrike" cap="none">
                <a:solidFill>
                  <a:srgbClr val="000000"/>
                </a:solidFill>
                <a:latin typeface="Arial"/>
                <a:ea typeface="Arial"/>
                <a:cs typeface="Arial"/>
                <a:sym typeface="Arial"/>
              </a:defRPr>
            </a:lvl6pPr>
            <a:lvl7pPr marL="3429000" marR="0" lvl="6" indent="-228600" algn="l" rtl="0">
              <a:lnSpc>
                <a:spcPct val="94000"/>
              </a:lnSpc>
              <a:spcBef>
                <a:spcPts val="0"/>
              </a:spcBef>
              <a:spcAft>
                <a:spcPts val="0"/>
              </a:spcAft>
              <a:buNone/>
              <a:defRPr sz="1800" b="0" i="0" u="none" strike="noStrike" cap="none">
                <a:solidFill>
                  <a:srgbClr val="000000"/>
                </a:solidFill>
                <a:latin typeface="Arial"/>
                <a:ea typeface="Arial"/>
                <a:cs typeface="Arial"/>
                <a:sym typeface="Arial"/>
              </a:defRPr>
            </a:lvl7pPr>
            <a:lvl8pPr marL="4800600" marR="0" lvl="7" indent="-228600" algn="l" rtl="0">
              <a:lnSpc>
                <a:spcPct val="94000"/>
              </a:lnSpc>
              <a:spcBef>
                <a:spcPts val="0"/>
              </a:spcBef>
              <a:spcAft>
                <a:spcPts val="0"/>
              </a:spcAft>
              <a:buNone/>
              <a:defRPr sz="1800" b="0" i="0" u="none" strike="noStrike" cap="none">
                <a:solidFill>
                  <a:srgbClr val="000000"/>
                </a:solidFill>
                <a:latin typeface="Arial"/>
                <a:ea typeface="Arial"/>
                <a:cs typeface="Arial"/>
                <a:sym typeface="Arial"/>
              </a:defRPr>
            </a:lvl8pPr>
            <a:lvl9pPr marL="6629400" marR="0" lvl="8" indent="-228600" algn="l" rtl="0">
              <a:lnSpc>
                <a:spcPct val="94000"/>
              </a:lnSpc>
              <a:spcBef>
                <a:spcPts val="0"/>
              </a:spcBef>
              <a:spcAft>
                <a:spcPts val="0"/>
              </a:spcAft>
              <a:buNone/>
              <a:defRPr sz="1800" b="0" i="0" u="none" strike="noStrike" cap="none">
                <a:solidFill>
                  <a:srgbClr val="000000"/>
                </a:solidFill>
                <a:latin typeface="Arial"/>
                <a:ea typeface="Arial"/>
                <a:cs typeface="Arial"/>
                <a:sym typeface="Arial"/>
              </a:defRPr>
            </a:lvl9pPr>
          </a:lstStyle>
          <a:p>
            <a:endParaRPr/>
          </a:p>
        </p:txBody>
      </p:sp>
      <p:sp>
        <p:nvSpPr>
          <p:cNvPr id="11" name="Shape 11"/>
          <p:cNvSpPr txBox="1">
            <a:spLocks noGrp="1"/>
          </p:cNvSpPr>
          <p:nvPr>
            <p:ph type="sldNum" idx="4"/>
          </p:nvPr>
        </p:nvSpPr>
        <p:spPr>
          <a:xfrm>
            <a:off x="4398962" y="9555161"/>
            <a:ext cx="3368674" cy="498475"/>
          </a:xfrm>
          <a:prstGeom prst="rect">
            <a:avLst/>
          </a:prstGeom>
          <a:noFill/>
          <a:ln>
            <a:noFill/>
          </a:ln>
        </p:spPr>
        <p:txBody>
          <a:bodyPr wrap="square" lIns="0" tIns="0" rIns="0" bIns="0" anchor="b" anchorCtr="0">
            <a:noAutofit/>
          </a:bodyPr>
          <a:lstStyle/>
          <a:p>
            <a:pPr marL="0" marR="0" lvl="0" indent="0" algn="r" rtl="0">
              <a:lnSpc>
                <a:spcPct val="93000"/>
              </a:lnSpc>
              <a:spcBef>
                <a:spcPts val="0"/>
              </a:spcBef>
              <a:spcAft>
                <a:spcPts val="0"/>
              </a:spcAft>
              <a:buClr>
                <a:srgbClr val="000000"/>
              </a:buClr>
              <a:buSzPct val="250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a:t>
            </a:fld>
            <a:endParaRPr lang="en-US" sz="1400" b="0" i="0" u="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51447397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1371600" y="763588"/>
            <a:ext cx="5029200" cy="37719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
            <a:headEnd type="none" w="med" len="med"/>
            <a:tailEnd type="none" w="med" len="med"/>
          </a:ln>
        </p:spPr>
      </p:sp>
      <p:sp>
        <p:nvSpPr>
          <p:cNvPr id="37" name="Shape 37"/>
          <p:cNvSpPr/>
          <p:nvPr/>
        </p:nvSpPr>
        <p:spPr>
          <a:xfrm>
            <a:off x="777875" y="4776787"/>
            <a:ext cx="6218236" cy="4525961"/>
          </a:xfrm>
          <a:prstGeom prst="rect">
            <a:avLst/>
          </a:prstGeom>
          <a:noFill/>
          <a:ln>
            <a:noFill/>
          </a:ln>
        </p:spPr>
        <p:txBody>
          <a:bodyPr wrap="square" lIns="91425" tIns="45700" rIns="91425" bIns="45700" anchor="ctr" anchorCtr="0">
            <a:noAutofit/>
          </a:bodyPr>
          <a:lstStyle/>
          <a:p>
            <a:pPr marL="0" marR="0" lvl="0" indent="0" algn="l" rtl="0">
              <a:lnSpc>
                <a:spcPct val="94000"/>
              </a:lnSpc>
              <a:spcBef>
                <a:spcPts val="0"/>
              </a:spcBef>
              <a:spcAft>
                <a:spcPts val="0"/>
              </a:spcAft>
              <a:buNone/>
            </a:pPr>
            <a:endParaRPr sz="1800" b="0" i="0" u="none">
              <a:solidFill>
                <a:srgbClr val="000000"/>
              </a:solidFill>
              <a:latin typeface="Arial"/>
              <a:ea typeface="Arial"/>
              <a:cs typeface="Arial"/>
              <a:sym typeface="Arial"/>
            </a:endParaRPr>
          </a:p>
        </p:txBody>
      </p:sp>
      <p:sp>
        <p:nvSpPr>
          <p:cNvPr id="38" name="Shape 38"/>
          <p:cNvSpPr txBox="1">
            <a:spLocks noGrp="1"/>
          </p:cNvSpPr>
          <p:nvPr>
            <p:ph type="body" idx="1"/>
          </p:nvPr>
        </p:nvSpPr>
        <p:spPr>
          <a:xfrm>
            <a:off x="777875" y="4776787"/>
            <a:ext cx="6213475" cy="4521199"/>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2538716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1371600" y="763588"/>
            <a:ext cx="5029200" cy="37719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
            <a:headEnd type="none" w="med" len="med"/>
            <a:tailEnd type="none" w="med" len="med"/>
          </a:ln>
        </p:spPr>
      </p:sp>
      <p:sp>
        <p:nvSpPr>
          <p:cNvPr id="138" name="Shape 138"/>
          <p:cNvSpPr/>
          <p:nvPr/>
        </p:nvSpPr>
        <p:spPr>
          <a:xfrm>
            <a:off x="777875" y="4776787"/>
            <a:ext cx="6218236" cy="4525961"/>
          </a:xfrm>
          <a:prstGeom prst="rect">
            <a:avLst/>
          </a:prstGeom>
          <a:noFill/>
          <a:ln>
            <a:noFill/>
          </a:ln>
        </p:spPr>
        <p:txBody>
          <a:bodyPr spcFirstLastPara="1" wrap="square" lIns="91425" tIns="45700" rIns="91425" bIns="45700" anchor="ctr" anchorCtr="0">
            <a:noAutofit/>
          </a:bodyPr>
          <a:lstStyle/>
          <a:p>
            <a:pPr marL="0" marR="0" lvl="0" indent="0" algn="l" rtl="0">
              <a:lnSpc>
                <a:spcPct val="94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39" name="Shape 139"/>
          <p:cNvSpPr txBox="1">
            <a:spLocks noGrp="1"/>
          </p:cNvSpPr>
          <p:nvPr>
            <p:ph type="body" idx="1"/>
          </p:nvPr>
        </p:nvSpPr>
        <p:spPr>
          <a:xfrm>
            <a:off x="777875" y="4776787"/>
            <a:ext cx="6213475" cy="4521199"/>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9353160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txBox="1">
            <a:spLocks noGrp="1"/>
          </p:cNvSpPr>
          <p:nvPr>
            <p:ph type="sldNum" idx="12"/>
          </p:nvPr>
        </p:nvSpPr>
        <p:spPr>
          <a:xfrm>
            <a:off x="4398962" y="9555161"/>
            <a:ext cx="3368700" cy="498600"/>
          </a:xfrm>
          <a:prstGeom prst="rect">
            <a:avLst/>
          </a:prstGeom>
        </p:spPr>
        <p:txBody>
          <a:bodyPr spcFirstLastPara="1" wrap="square" lIns="0" tIns="0" rIns="0" bIns="0" anchor="b" anchorCtr="0">
            <a:noAutofit/>
          </a:bodyPr>
          <a:lstStyle/>
          <a:p>
            <a:pPr marL="0" lvl="0" indent="0">
              <a:spcBef>
                <a:spcPts val="0"/>
              </a:spcBef>
              <a:spcAft>
                <a:spcPts val="0"/>
              </a:spcAft>
              <a:buClr>
                <a:srgbClr val="000000"/>
              </a:buClr>
              <a:buSzPts val="450"/>
              <a:buFont typeface="Arial"/>
              <a:buNone/>
            </a:pPr>
            <a:fld id="{00000000-1234-1234-1234-123412341234}" type="slidenum">
              <a:rPr lang="en-US"/>
              <a:t>17</a:t>
            </a:fld>
            <a:endParaRPr/>
          </a:p>
        </p:txBody>
      </p:sp>
      <p:sp>
        <p:nvSpPr>
          <p:cNvPr id="147" name="Shape 147"/>
          <p:cNvSpPr>
            <a:spLocks noGrp="1" noRot="1" noChangeAspect="1"/>
          </p:cNvSpPr>
          <p:nvPr>
            <p:ph type="sldImg" idx="2"/>
          </p:nvPr>
        </p:nvSpPr>
        <p:spPr>
          <a:xfrm>
            <a:off x="1371600" y="763588"/>
            <a:ext cx="5024438" cy="376713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8" name="Shape 148"/>
          <p:cNvSpPr txBox="1">
            <a:spLocks noGrp="1"/>
          </p:cNvSpPr>
          <p:nvPr>
            <p:ph type="body" idx="1"/>
          </p:nvPr>
        </p:nvSpPr>
        <p:spPr>
          <a:xfrm>
            <a:off x="777875" y="4776787"/>
            <a:ext cx="6213600" cy="4521300"/>
          </a:xfrm>
          <a:prstGeom prst="rect">
            <a:avLst/>
          </a:prstGeom>
        </p:spPr>
        <p:txBody>
          <a:bodyPr spcFirstLastPara="1" wrap="square" lIns="91425" tIns="91425" rIns="91425" bIns="91425" anchor="t" anchorCtr="0">
            <a:noAutofit/>
          </a:bodyPr>
          <a:lstStyle/>
          <a:p>
            <a:pPr marL="0" lvl="0" indent="114300">
              <a:spcBef>
                <a:spcPts val="0"/>
              </a:spcBef>
              <a:spcAft>
                <a:spcPts val="0"/>
              </a:spcAft>
              <a:buNone/>
            </a:pPr>
            <a:endParaRPr/>
          </a:p>
        </p:txBody>
      </p:sp>
      <p:sp>
        <p:nvSpPr>
          <p:cNvPr id="149" name="Shape 149"/>
          <p:cNvSpPr txBox="1">
            <a:spLocks noGrp="1"/>
          </p:cNvSpPr>
          <p:nvPr>
            <p:ph type="sldNum" idx="3"/>
          </p:nvPr>
        </p:nvSpPr>
        <p:spPr>
          <a:xfrm>
            <a:off x="4398962" y="9555161"/>
            <a:ext cx="3368700" cy="498600"/>
          </a:xfrm>
          <a:prstGeom prst="rect">
            <a:avLst/>
          </a:prstGeom>
        </p:spPr>
        <p:txBody>
          <a:bodyPr spcFirstLastPara="1" wrap="square" lIns="0" tIns="0" rIns="0" bIns="0" anchor="b" anchorCtr="0">
            <a:noAutofit/>
          </a:bodyPr>
          <a:lstStyle/>
          <a:p>
            <a:pPr marL="0" lvl="0" indent="0">
              <a:spcBef>
                <a:spcPts val="0"/>
              </a:spcBef>
              <a:spcAft>
                <a:spcPts val="0"/>
              </a:spcAft>
              <a:buClr>
                <a:srgbClr val="000000"/>
              </a:buClr>
              <a:buSzPts val="350"/>
              <a:buFont typeface="Times New Roman"/>
              <a:buNone/>
            </a:pPr>
            <a:fld id="{00000000-1234-1234-1234-123412341234}" type="slidenum">
              <a:rPr lang="en-US"/>
              <a:t>17</a:t>
            </a:fld>
            <a:endParaRPr/>
          </a:p>
        </p:txBody>
      </p:sp>
    </p:spTree>
    <p:extLst>
      <p:ext uri="{BB962C8B-B14F-4D97-AF65-F5344CB8AC3E}">
        <p14:creationId xmlns:p14="http://schemas.microsoft.com/office/powerpoint/2010/main" val="22041237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txBox="1">
            <a:spLocks noGrp="1"/>
          </p:cNvSpPr>
          <p:nvPr>
            <p:ph type="sldNum" idx="12"/>
          </p:nvPr>
        </p:nvSpPr>
        <p:spPr>
          <a:xfrm>
            <a:off x="4398962" y="9555161"/>
            <a:ext cx="3368700" cy="498600"/>
          </a:xfrm>
          <a:prstGeom prst="rect">
            <a:avLst/>
          </a:prstGeom>
        </p:spPr>
        <p:txBody>
          <a:bodyPr spcFirstLastPara="1" wrap="square" lIns="0" tIns="0" rIns="0" bIns="0" anchor="b" anchorCtr="0">
            <a:noAutofit/>
          </a:bodyPr>
          <a:lstStyle/>
          <a:p>
            <a:pPr marL="0" lvl="0" indent="0">
              <a:spcBef>
                <a:spcPts val="0"/>
              </a:spcBef>
              <a:spcAft>
                <a:spcPts val="0"/>
              </a:spcAft>
              <a:buClr>
                <a:srgbClr val="000000"/>
              </a:buClr>
              <a:buSzPts val="450"/>
              <a:buFont typeface="Arial"/>
              <a:buNone/>
            </a:pPr>
            <a:fld id="{00000000-1234-1234-1234-123412341234}" type="slidenum">
              <a:rPr lang="en-US"/>
              <a:t>18</a:t>
            </a:fld>
            <a:endParaRPr/>
          </a:p>
        </p:txBody>
      </p:sp>
      <p:sp>
        <p:nvSpPr>
          <p:cNvPr id="158" name="Shape 158"/>
          <p:cNvSpPr>
            <a:spLocks noGrp="1" noRot="1" noChangeAspect="1"/>
          </p:cNvSpPr>
          <p:nvPr>
            <p:ph type="sldImg" idx="2"/>
          </p:nvPr>
        </p:nvSpPr>
        <p:spPr>
          <a:xfrm>
            <a:off x="1371600" y="763588"/>
            <a:ext cx="5024438" cy="376713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9" name="Shape 159"/>
          <p:cNvSpPr txBox="1">
            <a:spLocks noGrp="1"/>
          </p:cNvSpPr>
          <p:nvPr>
            <p:ph type="body" idx="1"/>
          </p:nvPr>
        </p:nvSpPr>
        <p:spPr>
          <a:xfrm>
            <a:off x="777875" y="4776787"/>
            <a:ext cx="6213600" cy="4521300"/>
          </a:xfrm>
          <a:prstGeom prst="rect">
            <a:avLst/>
          </a:prstGeom>
        </p:spPr>
        <p:txBody>
          <a:bodyPr spcFirstLastPara="1" wrap="square" lIns="91425" tIns="91425" rIns="91425" bIns="91425" anchor="t" anchorCtr="0">
            <a:noAutofit/>
          </a:bodyPr>
          <a:lstStyle/>
          <a:p>
            <a:pPr marL="0" lvl="0" indent="114300">
              <a:spcBef>
                <a:spcPts val="0"/>
              </a:spcBef>
              <a:spcAft>
                <a:spcPts val="0"/>
              </a:spcAft>
              <a:buNone/>
            </a:pPr>
            <a:endParaRPr/>
          </a:p>
        </p:txBody>
      </p:sp>
      <p:sp>
        <p:nvSpPr>
          <p:cNvPr id="160" name="Shape 160"/>
          <p:cNvSpPr txBox="1">
            <a:spLocks noGrp="1"/>
          </p:cNvSpPr>
          <p:nvPr>
            <p:ph type="sldNum" idx="3"/>
          </p:nvPr>
        </p:nvSpPr>
        <p:spPr>
          <a:xfrm>
            <a:off x="4398962" y="9555161"/>
            <a:ext cx="3368700" cy="498600"/>
          </a:xfrm>
          <a:prstGeom prst="rect">
            <a:avLst/>
          </a:prstGeom>
        </p:spPr>
        <p:txBody>
          <a:bodyPr spcFirstLastPara="1" wrap="square" lIns="0" tIns="0" rIns="0" bIns="0" anchor="b" anchorCtr="0">
            <a:noAutofit/>
          </a:bodyPr>
          <a:lstStyle/>
          <a:p>
            <a:pPr marL="0" lvl="0" indent="0">
              <a:spcBef>
                <a:spcPts val="0"/>
              </a:spcBef>
              <a:spcAft>
                <a:spcPts val="0"/>
              </a:spcAft>
              <a:buClr>
                <a:srgbClr val="000000"/>
              </a:buClr>
              <a:buSzPts val="350"/>
              <a:buFont typeface="Times New Roman"/>
              <a:buNone/>
            </a:pPr>
            <a:fld id="{00000000-1234-1234-1234-123412341234}" type="slidenum">
              <a:rPr lang="en-US"/>
              <a:t>18</a:t>
            </a:fld>
            <a:endParaRPr/>
          </a:p>
        </p:txBody>
      </p:sp>
    </p:spTree>
    <p:extLst>
      <p:ext uri="{BB962C8B-B14F-4D97-AF65-F5344CB8AC3E}">
        <p14:creationId xmlns:p14="http://schemas.microsoft.com/office/powerpoint/2010/main" val="4224306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1371600" y="763588"/>
            <a:ext cx="5029200" cy="37719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
            <a:headEnd type="none" w="med" len="med"/>
            <a:tailEnd type="none" w="med" len="med"/>
          </a:ln>
        </p:spPr>
      </p:sp>
      <p:sp>
        <p:nvSpPr>
          <p:cNvPr id="107" name="Shape 107"/>
          <p:cNvSpPr txBox="1">
            <a:spLocks noGrp="1"/>
          </p:cNvSpPr>
          <p:nvPr>
            <p:ph type="body" idx="1"/>
          </p:nvPr>
        </p:nvSpPr>
        <p:spPr>
          <a:xfrm>
            <a:off x="777875" y="4776787"/>
            <a:ext cx="6218236" cy="4525961"/>
          </a:xfrm>
          <a:prstGeom prst="rect">
            <a:avLst/>
          </a:prstGeom>
          <a:noFill/>
          <a:ln>
            <a:noFill/>
          </a:ln>
        </p:spPr>
        <p:txBody>
          <a:bodyPr wrap="square" lIns="0" tIns="0" rIns="0" bIns="0" anchor="ctr"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28861667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1143000" y="693738"/>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
            <a:headEnd type="none" w="med" len="med"/>
            <a:tailEnd type="none" w="med" len="med"/>
          </a:ln>
        </p:spPr>
      </p:sp>
      <p:sp>
        <p:nvSpPr>
          <p:cNvPr id="114" name="Shape 114"/>
          <p:cNvSpPr txBox="1">
            <a:spLocks noGrp="1"/>
          </p:cNvSpPr>
          <p:nvPr>
            <p:ph type="body" idx="1"/>
          </p:nvPr>
        </p:nvSpPr>
        <p:spPr>
          <a:xfrm>
            <a:off x="686360" y="4342534"/>
            <a:ext cx="5486679" cy="4114510"/>
          </a:xfrm>
          <a:prstGeom prst="rect">
            <a:avLst/>
          </a:prstGeom>
          <a:noFill/>
          <a:ln>
            <a:noFill/>
          </a:ln>
        </p:spPr>
        <p:txBody>
          <a:bodyPr wrap="square" lIns="0" tIns="0" rIns="0" bIns="0" anchor="ctr" anchorCtr="0">
            <a:noAutofit/>
          </a:bodyPr>
          <a:lstStyle/>
          <a:p>
            <a:pPr marL="0" marR="0" lvl="0" indent="0" algn="l" rtl="0">
              <a:spcBef>
                <a:spcPts val="0"/>
              </a:spcBef>
              <a:buFont typeface="Arial"/>
              <a:buNone/>
            </a:pPr>
            <a:endParaRPr sz="1600" b="0" i="0" u="none" strike="noStrike" cap="none"/>
          </a:p>
        </p:txBody>
      </p:sp>
    </p:spTree>
    <p:extLst>
      <p:ext uri="{BB962C8B-B14F-4D97-AF65-F5344CB8AC3E}">
        <p14:creationId xmlns:p14="http://schemas.microsoft.com/office/powerpoint/2010/main" val="39194223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1371600" y="763588"/>
            <a:ext cx="5029200" cy="37719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
            <a:headEnd type="none" w="med" len="med"/>
            <a:tailEnd type="none" w="med" len="med"/>
          </a:ln>
        </p:spPr>
      </p:sp>
      <p:sp>
        <p:nvSpPr>
          <p:cNvPr id="106" name="Shape 106"/>
          <p:cNvSpPr/>
          <p:nvPr/>
        </p:nvSpPr>
        <p:spPr>
          <a:xfrm>
            <a:off x="777875" y="4776787"/>
            <a:ext cx="6218236" cy="4525961"/>
          </a:xfrm>
          <a:prstGeom prst="rect">
            <a:avLst/>
          </a:prstGeom>
          <a:noFill/>
          <a:ln>
            <a:noFill/>
          </a:ln>
        </p:spPr>
        <p:txBody>
          <a:bodyPr wrap="square" lIns="91425" tIns="45700" rIns="91425" bIns="45700" anchor="ctr" anchorCtr="0">
            <a:noAutofit/>
          </a:bodyPr>
          <a:lstStyle/>
          <a:p>
            <a:pPr marL="0" marR="0" lvl="0" indent="0" algn="l" rtl="0">
              <a:lnSpc>
                <a:spcPct val="94000"/>
              </a:lnSpc>
              <a:spcBef>
                <a:spcPts val="0"/>
              </a:spcBef>
              <a:spcAft>
                <a:spcPts val="0"/>
              </a:spcAft>
              <a:buNone/>
            </a:pPr>
            <a:endParaRPr sz="1800" b="0" i="0" u="none">
              <a:solidFill>
                <a:srgbClr val="000000"/>
              </a:solidFill>
              <a:latin typeface="Arial"/>
              <a:ea typeface="Arial"/>
              <a:cs typeface="Arial"/>
              <a:sym typeface="Arial"/>
            </a:endParaRPr>
          </a:p>
        </p:txBody>
      </p:sp>
      <p:sp>
        <p:nvSpPr>
          <p:cNvPr id="107" name="Shape 107"/>
          <p:cNvSpPr txBox="1">
            <a:spLocks noGrp="1"/>
          </p:cNvSpPr>
          <p:nvPr>
            <p:ph type="body" idx="1"/>
          </p:nvPr>
        </p:nvSpPr>
        <p:spPr>
          <a:xfrm>
            <a:off x="777875" y="4776787"/>
            <a:ext cx="6213475" cy="4521199"/>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3643835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1371600" y="763588"/>
            <a:ext cx="5027613" cy="3770312"/>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
            <a:headEnd type="none" w="med" len="med"/>
            <a:tailEnd type="none" w="med" len="med"/>
          </a:ln>
        </p:spPr>
      </p:sp>
      <p:sp>
        <p:nvSpPr>
          <p:cNvPr id="112" name="Shape 112"/>
          <p:cNvSpPr/>
          <p:nvPr/>
        </p:nvSpPr>
        <p:spPr>
          <a:xfrm>
            <a:off x="777875" y="4776787"/>
            <a:ext cx="6216650" cy="4524374"/>
          </a:xfrm>
          <a:prstGeom prst="rect">
            <a:avLst/>
          </a:prstGeom>
          <a:noFill/>
          <a:ln>
            <a:noFill/>
          </a:ln>
        </p:spPr>
        <p:txBody>
          <a:bodyPr wrap="square" lIns="91425" tIns="45700" rIns="91425" bIns="45700" anchor="ctr" anchorCtr="0">
            <a:noAutofit/>
          </a:bodyPr>
          <a:lstStyle/>
          <a:p>
            <a:pPr marL="0" marR="0" lvl="0" indent="0" algn="l" rtl="0">
              <a:lnSpc>
                <a:spcPct val="94000"/>
              </a:lnSpc>
              <a:spcBef>
                <a:spcPts val="0"/>
              </a:spcBef>
              <a:spcAft>
                <a:spcPts val="0"/>
              </a:spcAft>
              <a:buNone/>
            </a:pPr>
            <a:endParaRPr sz="1800" b="0" i="0" u="none">
              <a:solidFill>
                <a:srgbClr val="000000"/>
              </a:solidFill>
              <a:latin typeface="Arial"/>
              <a:ea typeface="Arial"/>
              <a:cs typeface="Arial"/>
              <a:sym typeface="Arial"/>
            </a:endParaRPr>
          </a:p>
        </p:txBody>
      </p:sp>
      <p:sp>
        <p:nvSpPr>
          <p:cNvPr id="113" name="Shape 113"/>
          <p:cNvSpPr txBox="1">
            <a:spLocks noGrp="1"/>
          </p:cNvSpPr>
          <p:nvPr>
            <p:ph type="body" idx="1"/>
          </p:nvPr>
        </p:nvSpPr>
        <p:spPr>
          <a:xfrm>
            <a:off x="777875" y="4776787"/>
            <a:ext cx="6213475" cy="4521199"/>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7295044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1371600" y="763588"/>
            <a:ext cx="5029200" cy="37719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
            <a:headEnd type="none" w="med" len="med"/>
            <a:tailEnd type="none" w="med" len="med"/>
          </a:ln>
        </p:spPr>
      </p:sp>
      <p:sp>
        <p:nvSpPr>
          <p:cNvPr id="174" name="Shape 174"/>
          <p:cNvSpPr/>
          <p:nvPr/>
        </p:nvSpPr>
        <p:spPr>
          <a:xfrm>
            <a:off x="777875" y="4776787"/>
            <a:ext cx="6218236" cy="4525961"/>
          </a:xfrm>
          <a:prstGeom prst="rect">
            <a:avLst/>
          </a:prstGeom>
          <a:noFill/>
          <a:ln>
            <a:noFill/>
          </a:ln>
        </p:spPr>
        <p:txBody>
          <a:bodyPr wrap="square" lIns="91425" tIns="45700" rIns="91425" bIns="45700" anchor="ctr" anchorCtr="0">
            <a:noAutofit/>
          </a:bodyPr>
          <a:lstStyle/>
          <a:p>
            <a:pPr marL="0" marR="0" lvl="0" indent="0" algn="l" rtl="0">
              <a:lnSpc>
                <a:spcPct val="94000"/>
              </a:lnSpc>
              <a:spcBef>
                <a:spcPts val="0"/>
              </a:spcBef>
              <a:spcAft>
                <a:spcPts val="0"/>
              </a:spcAft>
              <a:buNone/>
            </a:pPr>
            <a:endParaRPr sz="1800" b="0" i="0" u="none">
              <a:solidFill>
                <a:srgbClr val="000000"/>
              </a:solidFill>
              <a:latin typeface="Arial"/>
              <a:ea typeface="Arial"/>
              <a:cs typeface="Arial"/>
              <a:sym typeface="Arial"/>
            </a:endParaRPr>
          </a:p>
        </p:txBody>
      </p:sp>
      <p:sp>
        <p:nvSpPr>
          <p:cNvPr id="175" name="Shape 175"/>
          <p:cNvSpPr txBox="1">
            <a:spLocks noGrp="1"/>
          </p:cNvSpPr>
          <p:nvPr>
            <p:ph type="body" idx="1"/>
          </p:nvPr>
        </p:nvSpPr>
        <p:spPr>
          <a:xfrm>
            <a:off x="777875" y="4776787"/>
            <a:ext cx="6213475" cy="4521199"/>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9970173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1371600" y="763588"/>
            <a:ext cx="5029200" cy="37719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
            <a:headEnd type="none" w="med" len="med"/>
            <a:tailEnd type="none" w="med" len="med"/>
          </a:ln>
        </p:spPr>
      </p:sp>
      <p:sp>
        <p:nvSpPr>
          <p:cNvPr id="119" name="Shape 119"/>
          <p:cNvSpPr/>
          <p:nvPr/>
        </p:nvSpPr>
        <p:spPr>
          <a:xfrm>
            <a:off x="777875" y="4776787"/>
            <a:ext cx="6218236" cy="4525961"/>
          </a:xfrm>
          <a:prstGeom prst="rect">
            <a:avLst/>
          </a:prstGeom>
          <a:noFill/>
          <a:ln>
            <a:noFill/>
          </a:ln>
        </p:spPr>
        <p:txBody>
          <a:bodyPr wrap="square" lIns="91425" tIns="45700" rIns="91425" bIns="45700" anchor="ctr" anchorCtr="0">
            <a:noAutofit/>
          </a:bodyPr>
          <a:lstStyle/>
          <a:p>
            <a:pPr marL="0" marR="0" lvl="0" indent="0" algn="l" rtl="0">
              <a:lnSpc>
                <a:spcPct val="94000"/>
              </a:lnSpc>
              <a:spcBef>
                <a:spcPts val="0"/>
              </a:spcBef>
              <a:spcAft>
                <a:spcPts val="0"/>
              </a:spcAft>
              <a:buNone/>
            </a:pPr>
            <a:endParaRPr sz="1800" b="0" i="0" u="none">
              <a:solidFill>
                <a:srgbClr val="000000"/>
              </a:solidFill>
              <a:latin typeface="Arial"/>
              <a:ea typeface="Arial"/>
              <a:cs typeface="Arial"/>
              <a:sym typeface="Arial"/>
            </a:endParaRPr>
          </a:p>
        </p:txBody>
      </p:sp>
      <p:sp>
        <p:nvSpPr>
          <p:cNvPr id="120" name="Shape 120"/>
          <p:cNvSpPr txBox="1">
            <a:spLocks noGrp="1"/>
          </p:cNvSpPr>
          <p:nvPr>
            <p:ph type="body" idx="1"/>
          </p:nvPr>
        </p:nvSpPr>
        <p:spPr>
          <a:xfrm>
            <a:off x="777875" y="4776787"/>
            <a:ext cx="6213475" cy="4521199"/>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0825258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1371600" y="763588"/>
            <a:ext cx="5029200" cy="37719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
            <a:headEnd type="none" w="med" len="med"/>
            <a:tailEnd type="none" w="med" len="med"/>
          </a:ln>
        </p:spPr>
      </p:sp>
      <p:sp>
        <p:nvSpPr>
          <p:cNvPr id="126" name="Shape 126"/>
          <p:cNvSpPr/>
          <p:nvPr/>
        </p:nvSpPr>
        <p:spPr>
          <a:xfrm>
            <a:off x="777875" y="4776787"/>
            <a:ext cx="6218236" cy="4525961"/>
          </a:xfrm>
          <a:prstGeom prst="rect">
            <a:avLst/>
          </a:prstGeom>
          <a:noFill/>
          <a:ln>
            <a:noFill/>
          </a:ln>
        </p:spPr>
        <p:txBody>
          <a:bodyPr wrap="square" lIns="91425" tIns="45700" rIns="91425" bIns="45700" anchor="ctr" anchorCtr="0">
            <a:noAutofit/>
          </a:bodyPr>
          <a:lstStyle/>
          <a:p>
            <a:pPr marL="0" marR="0" lvl="0" indent="0" algn="l" rtl="0">
              <a:lnSpc>
                <a:spcPct val="94000"/>
              </a:lnSpc>
              <a:spcBef>
                <a:spcPts val="0"/>
              </a:spcBef>
              <a:spcAft>
                <a:spcPts val="0"/>
              </a:spcAft>
              <a:buNone/>
            </a:pPr>
            <a:endParaRPr sz="1800" b="0" i="0" u="none">
              <a:solidFill>
                <a:srgbClr val="000000"/>
              </a:solidFill>
              <a:latin typeface="Arial"/>
              <a:ea typeface="Arial"/>
              <a:cs typeface="Arial"/>
              <a:sym typeface="Arial"/>
            </a:endParaRPr>
          </a:p>
        </p:txBody>
      </p:sp>
      <p:sp>
        <p:nvSpPr>
          <p:cNvPr id="127" name="Shape 127"/>
          <p:cNvSpPr txBox="1">
            <a:spLocks noGrp="1"/>
          </p:cNvSpPr>
          <p:nvPr>
            <p:ph type="body" idx="1"/>
          </p:nvPr>
        </p:nvSpPr>
        <p:spPr>
          <a:xfrm>
            <a:off x="777875" y="4776787"/>
            <a:ext cx="6213475" cy="4521199"/>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60171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Shape 43"/>
          <p:cNvSpPr>
            <a:spLocks noGrp="1" noRot="1" noChangeAspect="1"/>
          </p:cNvSpPr>
          <p:nvPr>
            <p:ph type="sldImg" idx="2"/>
          </p:nvPr>
        </p:nvSpPr>
        <p:spPr>
          <a:xfrm>
            <a:off x="1371600" y="763588"/>
            <a:ext cx="5029200" cy="37719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
            <a:headEnd type="none" w="med" len="med"/>
            <a:tailEnd type="none" w="med" len="med"/>
          </a:ln>
        </p:spPr>
      </p:sp>
      <p:sp>
        <p:nvSpPr>
          <p:cNvPr id="44" name="Shape 44"/>
          <p:cNvSpPr/>
          <p:nvPr/>
        </p:nvSpPr>
        <p:spPr>
          <a:xfrm>
            <a:off x="777875" y="4776787"/>
            <a:ext cx="6218236" cy="4525961"/>
          </a:xfrm>
          <a:prstGeom prst="rect">
            <a:avLst/>
          </a:prstGeom>
          <a:noFill/>
          <a:ln>
            <a:noFill/>
          </a:ln>
        </p:spPr>
        <p:txBody>
          <a:bodyPr wrap="square" lIns="91425" tIns="45700" rIns="91425" bIns="45700" anchor="ctr" anchorCtr="0">
            <a:noAutofit/>
          </a:bodyPr>
          <a:lstStyle/>
          <a:p>
            <a:pPr marL="0" marR="0" lvl="0" indent="0" algn="l" rtl="0">
              <a:lnSpc>
                <a:spcPct val="94000"/>
              </a:lnSpc>
              <a:spcBef>
                <a:spcPts val="0"/>
              </a:spcBef>
              <a:spcAft>
                <a:spcPts val="0"/>
              </a:spcAft>
              <a:buNone/>
            </a:pPr>
            <a:endParaRPr sz="1800" b="0" i="0" u="none">
              <a:solidFill>
                <a:srgbClr val="000000"/>
              </a:solidFill>
              <a:latin typeface="Arial"/>
              <a:ea typeface="Arial"/>
              <a:cs typeface="Arial"/>
              <a:sym typeface="Arial"/>
            </a:endParaRPr>
          </a:p>
        </p:txBody>
      </p:sp>
      <p:sp>
        <p:nvSpPr>
          <p:cNvPr id="45" name="Shape 45"/>
          <p:cNvSpPr txBox="1">
            <a:spLocks noGrp="1"/>
          </p:cNvSpPr>
          <p:nvPr>
            <p:ph type="body" idx="1"/>
          </p:nvPr>
        </p:nvSpPr>
        <p:spPr>
          <a:xfrm>
            <a:off x="777875" y="4776787"/>
            <a:ext cx="6213475" cy="4521199"/>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8977637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1371600" y="763588"/>
            <a:ext cx="5029200" cy="37719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
            <a:headEnd type="none" w="med" len="med"/>
            <a:tailEnd type="none" w="med" len="med"/>
          </a:ln>
        </p:spPr>
      </p:sp>
      <p:sp>
        <p:nvSpPr>
          <p:cNvPr id="133" name="Shape 133"/>
          <p:cNvSpPr/>
          <p:nvPr/>
        </p:nvSpPr>
        <p:spPr>
          <a:xfrm>
            <a:off x="777875" y="4776787"/>
            <a:ext cx="6218236" cy="4525961"/>
          </a:xfrm>
          <a:prstGeom prst="rect">
            <a:avLst/>
          </a:prstGeom>
          <a:noFill/>
          <a:ln>
            <a:noFill/>
          </a:ln>
        </p:spPr>
        <p:txBody>
          <a:bodyPr wrap="square" lIns="91425" tIns="45700" rIns="91425" bIns="45700" anchor="ctr" anchorCtr="0">
            <a:noAutofit/>
          </a:bodyPr>
          <a:lstStyle/>
          <a:p>
            <a:pPr marL="0" marR="0" lvl="0" indent="0" algn="l" rtl="0">
              <a:lnSpc>
                <a:spcPct val="94000"/>
              </a:lnSpc>
              <a:spcBef>
                <a:spcPts val="0"/>
              </a:spcBef>
              <a:spcAft>
                <a:spcPts val="0"/>
              </a:spcAft>
              <a:buNone/>
            </a:pPr>
            <a:endParaRPr sz="1800" b="0" i="0" u="none">
              <a:solidFill>
                <a:srgbClr val="000000"/>
              </a:solidFill>
              <a:latin typeface="Arial"/>
              <a:ea typeface="Arial"/>
              <a:cs typeface="Arial"/>
              <a:sym typeface="Arial"/>
            </a:endParaRPr>
          </a:p>
        </p:txBody>
      </p:sp>
      <p:sp>
        <p:nvSpPr>
          <p:cNvPr id="134" name="Shape 134"/>
          <p:cNvSpPr txBox="1">
            <a:spLocks noGrp="1"/>
          </p:cNvSpPr>
          <p:nvPr>
            <p:ph type="body" idx="1"/>
          </p:nvPr>
        </p:nvSpPr>
        <p:spPr>
          <a:xfrm>
            <a:off x="777875" y="4776787"/>
            <a:ext cx="6213475" cy="4521199"/>
          </a:xfrm>
          <a:prstGeom prst="rect">
            <a:avLst/>
          </a:prstGeom>
        </p:spPr>
        <p:txBody>
          <a:bodyPr wrap="square"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28503701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1371600" y="763588"/>
            <a:ext cx="5029200" cy="37719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
            <a:headEnd type="none" w="med" len="med"/>
            <a:tailEnd type="none" w="med" len="med"/>
          </a:ln>
        </p:spPr>
      </p:sp>
      <p:sp>
        <p:nvSpPr>
          <p:cNvPr id="140" name="Shape 140"/>
          <p:cNvSpPr/>
          <p:nvPr/>
        </p:nvSpPr>
        <p:spPr>
          <a:xfrm>
            <a:off x="777875" y="4776787"/>
            <a:ext cx="6218236" cy="4525961"/>
          </a:xfrm>
          <a:prstGeom prst="rect">
            <a:avLst/>
          </a:prstGeom>
          <a:noFill/>
          <a:ln>
            <a:noFill/>
          </a:ln>
        </p:spPr>
        <p:txBody>
          <a:bodyPr wrap="square" lIns="91425" tIns="45700" rIns="91425" bIns="45700" anchor="ctr" anchorCtr="0">
            <a:noAutofit/>
          </a:bodyPr>
          <a:lstStyle/>
          <a:p>
            <a:pPr marL="0" marR="0" lvl="0" indent="0" algn="l" rtl="0">
              <a:lnSpc>
                <a:spcPct val="94000"/>
              </a:lnSpc>
              <a:spcBef>
                <a:spcPts val="0"/>
              </a:spcBef>
              <a:spcAft>
                <a:spcPts val="0"/>
              </a:spcAft>
              <a:buNone/>
            </a:pPr>
            <a:endParaRPr sz="1800" b="0" i="0" u="none">
              <a:solidFill>
                <a:srgbClr val="000000"/>
              </a:solidFill>
              <a:latin typeface="Arial"/>
              <a:ea typeface="Arial"/>
              <a:cs typeface="Arial"/>
              <a:sym typeface="Arial"/>
            </a:endParaRPr>
          </a:p>
        </p:txBody>
      </p:sp>
      <p:sp>
        <p:nvSpPr>
          <p:cNvPr id="141" name="Shape 141"/>
          <p:cNvSpPr txBox="1">
            <a:spLocks noGrp="1"/>
          </p:cNvSpPr>
          <p:nvPr>
            <p:ph type="body" idx="1"/>
          </p:nvPr>
        </p:nvSpPr>
        <p:spPr>
          <a:xfrm>
            <a:off x="777875" y="4776787"/>
            <a:ext cx="6213475" cy="4521199"/>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0103013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1371600" y="763588"/>
            <a:ext cx="5029200" cy="37719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
            <a:headEnd type="none" w="med" len="med"/>
            <a:tailEnd type="none" w="med" len="med"/>
          </a:ln>
        </p:spPr>
      </p:sp>
      <p:sp>
        <p:nvSpPr>
          <p:cNvPr id="147" name="Shape 147"/>
          <p:cNvSpPr/>
          <p:nvPr/>
        </p:nvSpPr>
        <p:spPr>
          <a:xfrm>
            <a:off x="777875" y="4776787"/>
            <a:ext cx="6218236" cy="4525961"/>
          </a:xfrm>
          <a:prstGeom prst="rect">
            <a:avLst/>
          </a:prstGeom>
          <a:noFill/>
          <a:ln>
            <a:noFill/>
          </a:ln>
        </p:spPr>
        <p:txBody>
          <a:bodyPr wrap="square" lIns="91425" tIns="45700" rIns="91425" bIns="45700" anchor="ctr" anchorCtr="0">
            <a:noAutofit/>
          </a:bodyPr>
          <a:lstStyle/>
          <a:p>
            <a:pPr marL="0" marR="0" lvl="0" indent="0" algn="l" rtl="0">
              <a:lnSpc>
                <a:spcPct val="94000"/>
              </a:lnSpc>
              <a:spcBef>
                <a:spcPts val="0"/>
              </a:spcBef>
              <a:spcAft>
                <a:spcPts val="0"/>
              </a:spcAft>
              <a:buNone/>
            </a:pPr>
            <a:endParaRPr sz="1800" b="0" i="0" u="none">
              <a:solidFill>
                <a:srgbClr val="000000"/>
              </a:solidFill>
              <a:latin typeface="Arial"/>
              <a:ea typeface="Arial"/>
              <a:cs typeface="Arial"/>
              <a:sym typeface="Arial"/>
            </a:endParaRPr>
          </a:p>
        </p:txBody>
      </p:sp>
      <p:sp>
        <p:nvSpPr>
          <p:cNvPr id="148" name="Shape 148"/>
          <p:cNvSpPr txBox="1">
            <a:spLocks noGrp="1"/>
          </p:cNvSpPr>
          <p:nvPr>
            <p:ph type="body" idx="1"/>
          </p:nvPr>
        </p:nvSpPr>
        <p:spPr>
          <a:xfrm>
            <a:off x="777875" y="4776787"/>
            <a:ext cx="6213475" cy="4521199"/>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5185420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1371600" y="763588"/>
            <a:ext cx="5029200" cy="37719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
            <a:headEnd type="none" w="med" len="med"/>
            <a:tailEnd type="none" w="med" len="med"/>
          </a:ln>
        </p:spPr>
      </p:sp>
      <p:sp>
        <p:nvSpPr>
          <p:cNvPr id="154" name="Shape 154"/>
          <p:cNvSpPr/>
          <p:nvPr/>
        </p:nvSpPr>
        <p:spPr>
          <a:xfrm>
            <a:off x="777875" y="4776787"/>
            <a:ext cx="6218236" cy="4525961"/>
          </a:xfrm>
          <a:prstGeom prst="rect">
            <a:avLst/>
          </a:prstGeom>
          <a:noFill/>
          <a:ln>
            <a:noFill/>
          </a:ln>
        </p:spPr>
        <p:txBody>
          <a:bodyPr wrap="square" lIns="91425" tIns="45700" rIns="91425" bIns="45700" anchor="ctr" anchorCtr="0">
            <a:noAutofit/>
          </a:bodyPr>
          <a:lstStyle/>
          <a:p>
            <a:pPr marL="0" marR="0" lvl="0" indent="0" algn="l" rtl="0">
              <a:lnSpc>
                <a:spcPct val="94000"/>
              </a:lnSpc>
              <a:spcBef>
                <a:spcPts val="0"/>
              </a:spcBef>
              <a:spcAft>
                <a:spcPts val="0"/>
              </a:spcAft>
              <a:buNone/>
            </a:pPr>
            <a:endParaRPr sz="1800" b="0" i="0" u="none">
              <a:solidFill>
                <a:srgbClr val="000000"/>
              </a:solidFill>
              <a:latin typeface="Arial"/>
              <a:ea typeface="Arial"/>
              <a:cs typeface="Arial"/>
              <a:sym typeface="Arial"/>
            </a:endParaRPr>
          </a:p>
        </p:txBody>
      </p:sp>
      <p:sp>
        <p:nvSpPr>
          <p:cNvPr id="155" name="Shape 155"/>
          <p:cNvSpPr txBox="1">
            <a:spLocks noGrp="1"/>
          </p:cNvSpPr>
          <p:nvPr>
            <p:ph type="body" idx="1"/>
          </p:nvPr>
        </p:nvSpPr>
        <p:spPr>
          <a:xfrm>
            <a:off x="777875" y="4776787"/>
            <a:ext cx="6213475" cy="4521199"/>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9763429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1371600" y="763588"/>
            <a:ext cx="5029200" cy="37719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
            <a:headEnd type="none" w="med" len="med"/>
            <a:tailEnd type="none" w="med" len="med"/>
          </a:ln>
        </p:spPr>
      </p:sp>
      <p:sp>
        <p:nvSpPr>
          <p:cNvPr id="161" name="Shape 161"/>
          <p:cNvSpPr/>
          <p:nvPr/>
        </p:nvSpPr>
        <p:spPr>
          <a:xfrm>
            <a:off x="777875" y="4776787"/>
            <a:ext cx="6218236" cy="4525961"/>
          </a:xfrm>
          <a:prstGeom prst="rect">
            <a:avLst/>
          </a:prstGeom>
          <a:noFill/>
          <a:ln>
            <a:noFill/>
          </a:ln>
        </p:spPr>
        <p:txBody>
          <a:bodyPr wrap="square" lIns="91425" tIns="45700" rIns="91425" bIns="45700" anchor="ctr" anchorCtr="0">
            <a:noAutofit/>
          </a:bodyPr>
          <a:lstStyle/>
          <a:p>
            <a:pPr marL="0" marR="0" lvl="0" indent="0" algn="l" rtl="0">
              <a:lnSpc>
                <a:spcPct val="94000"/>
              </a:lnSpc>
              <a:spcBef>
                <a:spcPts val="0"/>
              </a:spcBef>
              <a:spcAft>
                <a:spcPts val="0"/>
              </a:spcAft>
              <a:buNone/>
            </a:pPr>
            <a:endParaRPr sz="1800" b="0" i="0" u="none">
              <a:solidFill>
                <a:srgbClr val="000000"/>
              </a:solidFill>
              <a:latin typeface="Arial"/>
              <a:ea typeface="Arial"/>
              <a:cs typeface="Arial"/>
              <a:sym typeface="Arial"/>
            </a:endParaRPr>
          </a:p>
        </p:txBody>
      </p:sp>
      <p:sp>
        <p:nvSpPr>
          <p:cNvPr id="162" name="Shape 162"/>
          <p:cNvSpPr txBox="1">
            <a:spLocks noGrp="1"/>
          </p:cNvSpPr>
          <p:nvPr>
            <p:ph type="body" idx="1"/>
          </p:nvPr>
        </p:nvSpPr>
        <p:spPr>
          <a:xfrm>
            <a:off x="777875" y="4776787"/>
            <a:ext cx="6213475" cy="4521199"/>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3519313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1371600" y="763588"/>
            <a:ext cx="5029200" cy="37719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
            <a:headEnd type="none" w="med" len="med"/>
            <a:tailEnd type="none" w="med" len="med"/>
          </a:ln>
        </p:spPr>
      </p:sp>
      <p:sp>
        <p:nvSpPr>
          <p:cNvPr id="167" name="Shape 167"/>
          <p:cNvSpPr/>
          <p:nvPr/>
        </p:nvSpPr>
        <p:spPr>
          <a:xfrm>
            <a:off x="777875" y="4776787"/>
            <a:ext cx="6218236" cy="4525961"/>
          </a:xfrm>
          <a:prstGeom prst="rect">
            <a:avLst/>
          </a:prstGeom>
          <a:noFill/>
          <a:ln>
            <a:noFill/>
          </a:ln>
        </p:spPr>
        <p:txBody>
          <a:bodyPr wrap="square" lIns="91425" tIns="45700" rIns="91425" bIns="45700" anchor="ctr" anchorCtr="0">
            <a:noAutofit/>
          </a:bodyPr>
          <a:lstStyle/>
          <a:p>
            <a:pPr marL="0" marR="0" lvl="0" indent="0" algn="l" rtl="0">
              <a:lnSpc>
                <a:spcPct val="94000"/>
              </a:lnSpc>
              <a:spcBef>
                <a:spcPts val="0"/>
              </a:spcBef>
              <a:spcAft>
                <a:spcPts val="0"/>
              </a:spcAft>
              <a:buNone/>
            </a:pPr>
            <a:endParaRPr sz="1800" b="0" i="0" u="none">
              <a:solidFill>
                <a:srgbClr val="000000"/>
              </a:solidFill>
              <a:latin typeface="Arial"/>
              <a:ea typeface="Arial"/>
              <a:cs typeface="Arial"/>
              <a:sym typeface="Arial"/>
            </a:endParaRPr>
          </a:p>
        </p:txBody>
      </p:sp>
      <p:sp>
        <p:nvSpPr>
          <p:cNvPr id="168" name="Shape 168"/>
          <p:cNvSpPr txBox="1">
            <a:spLocks noGrp="1"/>
          </p:cNvSpPr>
          <p:nvPr>
            <p:ph type="body" idx="1"/>
          </p:nvPr>
        </p:nvSpPr>
        <p:spPr>
          <a:xfrm>
            <a:off x="777875" y="4776787"/>
            <a:ext cx="6213475" cy="4521199"/>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848108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1371600" y="763588"/>
            <a:ext cx="5029200" cy="37719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
            <a:headEnd type="none" w="med" len="med"/>
            <a:tailEnd type="none" w="med" len="med"/>
          </a:ln>
        </p:spPr>
      </p:sp>
      <p:sp>
        <p:nvSpPr>
          <p:cNvPr id="181" name="Shape 181"/>
          <p:cNvSpPr/>
          <p:nvPr/>
        </p:nvSpPr>
        <p:spPr>
          <a:xfrm>
            <a:off x="777875" y="4776787"/>
            <a:ext cx="6218236" cy="4525961"/>
          </a:xfrm>
          <a:prstGeom prst="rect">
            <a:avLst/>
          </a:prstGeom>
          <a:noFill/>
          <a:ln>
            <a:noFill/>
          </a:ln>
        </p:spPr>
        <p:txBody>
          <a:bodyPr wrap="square" lIns="91425" tIns="45700" rIns="91425" bIns="45700" anchor="ctr" anchorCtr="0">
            <a:noAutofit/>
          </a:bodyPr>
          <a:lstStyle/>
          <a:p>
            <a:pPr marL="0" marR="0" lvl="0" indent="0" algn="l" rtl="0">
              <a:lnSpc>
                <a:spcPct val="94000"/>
              </a:lnSpc>
              <a:spcBef>
                <a:spcPts val="0"/>
              </a:spcBef>
              <a:spcAft>
                <a:spcPts val="0"/>
              </a:spcAft>
              <a:buNone/>
            </a:pPr>
            <a:endParaRPr sz="1800" b="0" i="0" u="none">
              <a:solidFill>
                <a:srgbClr val="000000"/>
              </a:solidFill>
              <a:latin typeface="Arial"/>
              <a:ea typeface="Arial"/>
              <a:cs typeface="Arial"/>
              <a:sym typeface="Arial"/>
            </a:endParaRPr>
          </a:p>
        </p:txBody>
      </p:sp>
      <p:sp>
        <p:nvSpPr>
          <p:cNvPr id="182" name="Shape 182"/>
          <p:cNvSpPr txBox="1">
            <a:spLocks noGrp="1"/>
          </p:cNvSpPr>
          <p:nvPr>
            <p:ph type="body" idx="1"/>
          </p:nvPr>
        </p:nvSpPr>
        <p:spPr>
          <a:xfrm>
            <a:off x="777875" y="4776787"/>
            <a:ext cx="6213475" cy="4521199"/>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4895944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1371600" y="763588"/>
            <a:ext cx="5029200" cy="37719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
            <a:headEnd type="none" w="med" len="med"/>
            <a:tailEnd type="none" w="med" len="med"/>
          </a:ln>
        </p:spPr>
      </p:sp>
      <p:sp>
        <p:nvSpPr>
          <p:cNvPr id="187" name="Shape 187"/>
          <p:cNvSpPr/>
          <p:nvPr/>
        </p:nvSpPr>
        <p:spPr>
          <a:xfrm>
            <a:off x="777875" y="4776787"/>
            <a:ext cx="6218236" cy="4525961"/>
          </a:xfrm>
          <a:prstGeom prst="rect">
            <a:avLst/>
          </a:prstGeom>
          <a:noFill/>
          <a:ln>
            <a:noFill/>
          </a:ln>
        </p:spPr>
        <p:txBody>
          <a:bodyPr wrap="square" lIns="91425" tIns="45700" rIns="91425" bIns="45700" anchor="ctr" anchorCtr="0">
            <a:noAutofit/>
          </a:bodyPr>
          <a:lstStyle/>
          <a:p>
            <a:pPr marL="0" marR="0" lvl="0" indent="0" algn="l" rtl="0">
              <a:lnSpc>
                <a:spcPct val="94000"/>
              </a:lnSpc>
              <a:spcBef>
                <a:spcPts val="0"/>
              </a:spcBef>
              <a:spcAft>
                <a:spcPts val="0"/>
              </a:spcAft>
              <a:buNone/>
            </a:pPr>
            <a:endParaRPr sz="1800" b="0" i="0" u="none">
              <a:solidFill>
                <a:srgbClr val="000000"/>
              </a:solidFill>
              <a:latin typeface="Arial"/>
              <a:ea typeface="Arial"/>
              <a:cs typeface="Arial"/>
              <a:sym typeface="Arial"/>
            </a:endParaRPr>
          </a:p>
        </p:txBody>
      </p:sp>
      <p:sp>
        <p:nvSpPr>
          <p:cNvPr id="188" name="Shape 188"/>
          <p:cNvSpPr txBox="1">
            <a:spLocks noGrp="1"/>
          </p:cNvSpPr>
          <p:nvPr>
            <p:ph type="body" idx="1"/>
          </p:nvPr>
        </p:nvSpPr>
        <p:spPr>
          <a:xfrm>
            <a:off x="777875" y="4776787"/>
            <a:ext cx="6213475" cy="4521199"/>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2315970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a:spLocks noGrp="1" noRot="1" noChangeAspect="1"/>
          </p:cNvSpPr>
          <p:nvPr>
            <p:ph type="sldImg" idx="2"/>
          </p:nvPr>
        </p:nvSpPr>
        <p:spPr>
          <a:xfrm>
            <a:off x="1371600" y="763588"/>
            <a:ext cx="5029200" cy="37719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
            <a:headEnd type="none" w="med" len="med"/>
            <a:tailEnd type="none" w="med" len="med"/>
          </a:ln>
        </p:spPr>
      </p:sp>
      <p:sp>
        <p:nvSpPr>
          <p:cNvPr id="194" name="Shape 194"/>
          <p:cNvSpPr/>
          <p:nvPr/>
        </p:nvSpPr>
        <p:spPr>
          <a:xfrm>
            <a:off x="777875" y="4776787"/>
            <a:ext cx="6218236" cy="4525961"/>
          </a:xfrm>
          <a:prstGeom prst="rect">
            <a:avLst/>
          </a:prstGeom>
          <a:noFill/>
          <a:ln>
            <a:noFill/>
          </a:ln>
        </p:spPr>
        <p:txBody>
          <a:bodyPr wrap="square" lIns="91425" tIns="45700" rIns="91425" bIns="45700" anchor="ctr" anchorCtr="0">
            <a:noAutofit/>
          </a:bodyPr>
          <a:lstStyle/>
          <a:p>
            <a:pPr marL="0" marR="0" lvl="0" indent="0" algn="l" rtl="0">
              <a:lnSpc>
                <a:spcPct val="94000"/>
              </a:lnSpc>
              <a:spcBef>
                <a:spcPts val="0"/>
              </a:spcBef>
              <a:spcAft>
                <a:spcPts val="0"/>
              </a:spcAft>
              <a:buNone/>
            </a:pPr>
            <a:endParaRPr sz="1800" b="0" i="0" u="none">
              <a:solidFill>
                <a:srgbClr val="000000"/>
              </a:solidFill>
              <a:latin typeface="Arial"/>
              <a:ea typeface="Arial"/>
              <a:cs typeface="Arial"/>
              <a:sym typeface="Arial"/>
            </a:endParaRPr>
          </a:p>
        </p:txBody>
      </p:sp>
      <p:sp>
        <p:nvSpPr>
          <p:cNvPr id="195" name="Shape 195"/>
          <p:cNvSpPr txBox="1">
            <a:spLocks noGrp="1"/>
          </p:cNvSpPr>
          <p:nvPr>
            <p:ph type="body" idx="1"/>
          </p:nvPr>
        </p:nvSpPr>
        <p:spPr>
          <a:xfrm>
            <a:off x="777875" y="4776787"/>
            <a:ext cx="6213475" cy="4521199"/>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4071774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1371600" y="763588"/>
            <a:ext cx="5029200" cy="37719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
            <a:headEnd type="none" w="med" len="med"/>
            <a:tailEnd type="none" w="med" len="med"/>
          </a:ln>
        </p:spPr>
      </p:sp>
      <p:sp>
        <p:nvSpPr>
          <p:cNvPr id="201" name="Shape 201"/>
          <p:cNvSpPr/>
          <p:nvPr/>
        </p:nvSpPr>
        <p:spPr>
          <a:xfrm>
            <a:off x="777875" y="4776787"/>
            <a:ext cx="6218236" cy="4525961"/>
          </a:xfrm>
          <a:prstGeom prst="rect">
            <a:avLst/>
          </a:prstGeom>
          <a:noFill/>
          <a:ln>
            <a:noFill/>
          </a:ln>
        </p:spPr>
        <p:txBody>
          <a:bodyPr wrap="square" lIns="91425" tIns="45700" rIns="91425" bIns="45700" anchor="ctr" anchorCtr="0">
            <a:noAutofit/>
          </a:bodyPr>
          <a:lstStyle/>
          <a:p>
            <a:pPr marL="0" marR="0" lvl="0" indent="0" algn="l" rtl="0">
              <a:lnSpc>
                <a:spcPct val="94000"/>
              </a:lnSpc>
              <a:spcBef>
                <a:spcPts val="0"/>
              </a:spcBef>
              <a:spcAft>
                <a:spcPts val="0"/>
              </a:spcAft>
              <a:buNone/>
            </a:pPr>
            <a:endParaRPr sz="1800" b="0" i="0" u="none">
              <a:solidFill>
                <a:srgbClr val="000000"/>
              </a:solidFill>
              <a:latin typeface="Arial"/>
              <a:ea typeface="Arial"/>
              <a:cs typeface="Arial"/>
              <a:sym typeface="Arial"/>
            </a:endParaRPr>
          </a:p>
        </p:txBody>
      </p:sp>
      <p:sp>
        <p:nvSpPr>
          <p:cNvPr id="202" name="Shape 202"/>
          <p:cNvSpPr txBox="1">
            <a:spLocks noGrp="1"/>
          </p:cNvSpPr>
          <p:nvPr>
            <p:ph type="body" idx="1"/>
          </p:nvPr>
        </p:nvSpPr>
        <p:spPr>
          <a:xfrm>
            <a:off x="777875" y="4776787"/>
            <a:ext cx="6213475" cy="4521199"/>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516862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Shape 50"/>
          <p:cNvSpPr>
            <a:spLocks noGrp="1" noRot="1" noChangeAspect="1"/>
          </p:cNvSpPr>
          <p:nvPr>
            <p:ph type="sldImg" idx="2"/>
          </p:nvPr>
        </p:nvSpPr>
        <p:spPr>
          <a:xfrm>
            <a:off x="1371600" y="763588"/>
            <a:ext cx="5029200" cy="37719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
            <a:headEnd type="none" w="med" len="med"/>
            <a:tailEnd type="none" w="med" len="med"/>
          </a:ln>
        </p:spPr>
      </p:sp>
      <p:sp>
        <p:nvSpPr>
          <p:cNvPr id="51" name="Shape 51"/>
          <p:cNvSpPr/>
          <p:nvPr/>
        </p:nvSpPr>
        <p:spPr>
          <a:xfrm>
            <a:off x="777875" y="4776787"/>
            <a:ext cx="6218236" cy="4525961"/>
          </a:xfrm>
          <a:prstGeom prst="rect">
            <a:avLst/>
          </a:prstGeom>
          <a:noFill/>
          <a:ln>
            <a:noFill/>
          </a:ln>
        </p:spPr>
        <p:txBody>
          <a:bodyPr wrap="square" lIns="91425" tIns="45700" rIns="91425" bIns="45700" anchor="ctr" anchorCtr="0">
            <a:noAutofit/>
          </a:bodyPr>
          <a:lstStyle/>
          <a:p>
            <a:pPr marL="0" marR="0" lvl="0" indent="0" algn="l" rtl="0">
              <a:lnSpc>
                <a:spcPct val="94000"/>
              </a:lnSpc>
              <a:spcBef>
                <a:spcPts val="0"/>
              </a:spcBef>
              <a:spcAft>
                <a:spcPts val="0"/>
              </a:spcAft>
              <a:buNone/>
            </a:pPr>
            <a:endParaRPr sz="1800" b="0" i="0" u="none">
              <a:solidFill>
                <a:srgbClr val="000000"/>
              </a:solidFill>
              <a:latin typeface="Arial"/>
              <a:ea typeface="Arial"/>
              <a:cs typeface="Arial"/>
              <a:sym typeface="Arial"/>
            </a:endParaRPr>
          </a:p>
        </p:txBody>
      </p:sp>
      <p:sp>
        <p:nvSpPr>
          <p:cNvPr id="52" name="Shape 52"/>
          <p:cNvSpPr txBox="1">
            <a:spLocks noGrp="1"/>
          </p:cNvSpPr>
          <p:nvPr>
            <p:ph type="body" idx="1"/>
          </p:nvPr>
        </p:nvSpPr>
        <p:spPr>
          <a:xfrm>
            <a:off x="777875" y="4776787"/>
            <a:ext cx="6213475" cy="4521199"/>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7213387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1371600" y="763588"/>
            <a:ext cx="5029200" cy="37719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
            <a:headEnd type="none" w="med" len="med"/>
            <a:tailEnd type="none" w="med" len="med"/>
          </a:ln>
        </p:spPr>
      </p:sp>
      <p:sp>
        <p:nvSpPr>
          <p:cNvPr id="208" name="Shape 208"/>
          <p:cNvSpPr/>
          <p:nvPr/>
        </p:nvSpPr>
        <p:spPr>
          <a:xfrm>
            <a:off x="777875" y="4776787"/>
            <a:ext cx="6218236" cy="4525961"/>
          </a:xfrm>
          <a:prstGeom prst="rect">
            <a:avLst/>
          </a:prstGeom>
          <a:noFill/>
          <a:ln>
            <a:noFill/>
          </a:ln>
        </p:spPr>
        <p:txBody>
          <a:bodyPr wrap="square" lIns="91425" tIns="45700" rIns="91425" bIns="45700" anchor="ctr" anchorCtr="0">
            <a:noAutofit/>
          </a:bodyPr>
          <a:lstStyle/>
          <a:p>
            <a:pPr marL="0" marR="0" lvl="0" indent="0" algn="l" rtl="0">
              <a:lnSpc>
                <a:spcPct val="94000"/>
              </a:lnSpc>
              <a:spcBef>
                <a:spcPts val="0"/>
              </a:spcBef>
              <a:spcAft>
                <a:spcPts val="0"/>
              </a:spcAft>
              <a:buNone/>
            </a:pPr>
            <a:endParaRPr sz="1800" b="0" i="0" u="none">
              <a:solidFill>
                <a:srgbClr val="000000"/>
              </a:solidFill>
              <a:latin typeface="Arial"/>
              <a:ea typeface="Arial"/>
              <a:cs typeface="Arial"/>
              <a:sym typeface="Arial"/>
            </a:endParaRPr>
          </a:p>
        </p:txBody>
      </p:sp>
      <p:sp>
        <p:nvSpPr>
          <p:cNvPr id="209" name="Shape 209"/>
          <p:cNvSpPr txBox="1">
            <a:spLocks noGrp="1"/>
          </p:cNvSpPr>
          <p:nvPr>
            <p:ph type="body" idx="1"/>
          </p:nvPr>
        </p:nvSpPr>
        <p:spPr>
          <a:xfrm>
            <a:off x="777875" y="4776787"/>
            <a:ext cx="6213475" cy="4521199"/>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9643367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a:spLocks noGrp="1" noRot="1" noChangeAspect="1"/>
          </p:cNvSpPr>
          <p:nvPr>
            <p:ph type="sldImg" idx="2"/>
          </p:nvPr>
        </p:nvSpPr>
        <p:spPr>
          <a:xfrm>
            <a:off x="1371600" y="763588"/>
            <a:ext cx="5029200" cy="37719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
            <a:headEnd type="none" w="med" len="med"/>
            <a:tailEnd type="none" w="med" len="med"/>
          </a:ln>
        </p:spPr>
      </p:sp>
      <p:sp>
        <p:nvSpPr>
          <p:cNvPr id="214" name="Shape 214"/>
          <p:cNvSpPr/>
          <p:nvPr/>
        </p:nvSpPr>
        <p:spPr>
          <a:xfrm>
            <a:off x="777875" y="4776787"/>
            <a:ext cx="6218236" cy="4525961"/>
          </a:xfrm>
          <a:prstGeom prst="rect">
            <a:avLst/>
          </a:prstGeom>
          <a:noFill/>
          <a:ln>
            <a:noFill/>
          </a:ln>
        </p:spPr>
        <p:txBody>
          <a:bodyPr wrap="square" lIns="91425" tIns="45700" rIns="91425" bIns="45700" anchor="ctr" anchorCtr="0">
            <a:noAutofit/>
          </a:bodyPr>
          <a:lstStyle/>
          <a:p>
            <a:pPr marL="0" marR="0" lvl="0" indent="0" algn="l" rtl="0">
              <a:lnSpc>
                <a:spcPct val="94000"/>
              </a:lnSpc>
              <a:spcBef>
                <a:spcPts val="0"/>
              </a:spcBef>
              <a:spcAft>
                <a:spcPts val="0"/>
              </a:spcAft>
              <a:buNone/>
            </a:pPr>
            <a:endParaRPr sz="1800" b="0" i="0" u="none">
              <a:solidFill>
                <a:srgbClr val="000000"/>
              </a:solidFill>
              <a:latin typeface="Arial"/>
              <a:ea typeface="Arial"/>
              <a:cs typeface="Arial"/>
              <a:sym typeface="Arial"/>
            </a:endParaRPr>
          </a:p>
        </p:txBody>
      </p:sp>
      <p:sp>
        <p:nvSpPr>
          <p:cNvPr id="215" name="Shape 215"/>
          <p:cNvSpPr txBox="1">
            <a:spLocks noGrp="1"/>
          </p:cNvSpPr>
          <p:nvPr>
            <p:ph type="body" idx="1"/>
          </p:nvPr>
        </p:nvSpPr>
        <p:spPr>
          <a:xfrm>
            <a:off x="777875" y="4776787"/>
            <a:ext cx="6213475" cy="4521199"/>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6851329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1371600" y="763588"/>
            <a:ext cx="5029200" cy="37719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
            <a:headEnd type="none" w="med" len="med"/>
            <a:tailEnd type="none" w="med" len="med"/>
          </a:ln>
        </p:spPr>
      </p:sp>
      <p:sp>
        <p:nvSpPr>
          <p:cNvPr id="221" name="Shape 221"/>
          <p:cNvSpPr/>
          <p:nvPr/>
        </p:nvSpPr>
        <p:spPr>
          <a:xfrm>
            <a:off x="777875" y="4776787"/>
            <a:ext cx="6218236" cy="4525961"/>
          </a:xfrm>
          <a:prstGeom prst="rect">
            <a:avLst/>
          </a:prstGeom>
          <a:noFill/>
          <a:ln>
            <a:noFill/>
          </a:ln>
        </p:spPr>
        <p:txBody>
          <a:bodyPr wrap="square" lIns="91425" tIns="45700" rIns="91425" bIns="45700" anchor="ctr" anchorCtr="0">
            <a:noAutofit/>
          </a:bodyPr>
          <a:lstStyle/>
          <a:p>
            <a:pPr marL="0" marR="0" lvl="0" indent="0" algn="l" rtl="0">
              <a:lnSpc>
                <a:spcPct val="94000"/>
              </a:lnSpc>
              <a:spcBef>
                <a:spcPts val="0"/>
              </a:spcBef>
              <a:spcAft>
                <a:spcPts val="0"/>
              </a:spcAft>
              <a:buNone/>
            </a:pPr>
            <a:endParaRPr sz="1800" b="0" i="0" u="none">
              <a:solidFill>
                <a:srgbClr val="000000"/>
              </a:solidFill>
              <a:latin typeface="Arial"/>
              <a:ea typeface="Arial"/>
              <a:cs typeface="Arial"/>
              <a:sym typeface="Arial"/>
            </a:endParaRPr>
          </a:p>
        </p:txBody>
      </p:sp>
      <p:sp>
        <p:nvSpPr>
          <p:cNvPr id="222" name="Shape 222"/>
          <p:cNvSpPr txBox="1">
            <a:spLocks noGrp="1"/>
          </p:cNvSpPr>
          <p:nvPr>
            <p:ph type="body" idx="1"/>
          </p:nvPr>
        </p:nvSpPr>
        <p:spPr>
          <a:xfrm>
            <a:off x="777875" y="4776787"/>
            <a:ext cx="6213475" cy="4521199"/>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1746474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1371600" y="763588"/>
            <a:ext cx="5029200" cy="37719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
            <a:headEnd type="none" w="med" len="med"/>
            <a:tailEnd type="none" w="med" len="med"/>
          </a:ln>
        </p:spPr>
      </p:sp>
      <p:sp>
        <p:nvSpPr>
          <p:cNvPr id="228" name="Shape 228"/>
          <p:cNvSpPr/>
          <p:nvPr/>
        </p:nvSpPr>
        <p:spPr>
          <a:xfrm>
            <a:off x="777875" y="4776787"/>
            <a:ext cx="6218236" cy="4525961"/>
          </a:xfrm>
          <a:prstGeom prst="rect">
            <a:avLst/>
          </a:prstGeom>
          <a:noFill/>
          <a:ln>
            <a:noFill/>
          </a:ln>
        </p:spPr>
        <p:txBody>
          <a:bodyPr wrap="square" lIns="91425" tIns="45700" rIns="91425" bIns="45700" anchor="ctr" anchorCtr="0">
            <a:noAutofit/>
          </a:bodyPr>
          <a:lstStyle/>
          <a:p>
            <a:pPr marL="0" marR="0" lvl="0" indent="0" algn="l" rtl="0">
              <a:lnSpc>
                <a:spcPct val="94000"/>
              </a:lnSpc>
              <a:spcBef>
                <a:spcPts val="0"/>
              </a:spcBef>
              <a:spcAft>
                <a:spcPts val="0"/>
              </a:spcAft>
              <a:buNone/>
            </a:pPr>
            <a:endParaRPr sz="1800" b="0" i="0" u="none">
              <a:solidFill>
                <a:srgbClr val="000000"/>
              </a:solidFill>
              <a:latin typeface="Arial"/>
              <a:ea typeface="Arial"/>
              <a:cs typeface="Arial"/>
              <a:sym typeface="Arial"/>
            </a:endParaRPr>
          </a:p>
        </p:txBody>
      </p:sp>
      <p:sp>
        <p:nvSpPr>
          <p:cNvPr id="229" name="Shape 229"/>
          <p:cNvSpPr txBox="1">
            <a:spLocks noGrp="1"/>
          </p:cNvSpPr>
          <p:nvPr>
            <p:ph type="body" idx="1"/>
          </p:nvPr>
        </p:nvSpPr>
        <p:spPr>
          <a:xfrm>
            <a:off x="777875" y="4776787"/>
            <a:ext cx="6213475" cy="4521199"/>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0005669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a:spLocks noGrp="1" noRot="1" noChangeAspect="1"/>
          </p:cNvSpPr>
          <p:nvPr>
            <p:ph type="sldImg" idx="2"/>
          </p:nvPr>
        </p:nvSpPr>
        <p:spPr>
          <a:xfrm>
            <a:off x="1371600" y="763588"/>
            <a:ext cx="5029200" cy="37719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
            <a:headEnd type="none" w="med" len="med"/>
            <a:tailEnd type="none" w="med" len="med"/>
          </a:ln>
        </p:spPr>
      </p:sp>
      <p:sp>
        <p:nvSpPr>
          <p:cNvPr id="235" name="Shape 235"/>
          <p:cNvSpPr/>
          <p:nvPr/>
        </p:nvSpPr>
        <p:spPr>
          <a:xfrm>
            <a:off x="777875" y="4776787"/>
            <a:ext cx="6218236" cy="4525961"/>
          </a:xfrm>
          <a:prstGeom prst="rect">
            <a:avLst/>
          </a:prstGeom>
          <a:noFill/>
          <a:ln>
            <a:noFill/>
          </a:ln>
        </p:spPr>
        <p:txBody>
          <a:bodyPr wrap="square" lIns="91425" tIns="45700" rIns="91425" bIns="45700" anchor="ctr" anchorCtr="0">
            <a:noAutofit/>
          </a:bodyPr>
          <a:lstStyle/>
          <a:p>
            <a:pPr marL="0" marR="0" lvl="0" indent="0" algn="l" rtl="0">
              <a:lnSpc>
                <a:spcPct val="94000"/>
              </a:lnSpc>
              <a:spcBef>
                <a:spcPts val="0"/>
              </a:spcBef>
              <a:spcAft>
                <a:spcPts val="0"/>
              </a:spcAft>
              <a:buNone/>
            </a:pPr>
            <a:endParaRPr sz="1800" b="0" i="0" u="none">
              <a:solidFill>
                <a:srgbClr val="000000"/>
              </a:solidFill>
              <a:latin typeface="Arial"/>
              <a:ea typeface="Arial"/>
              <a:cs typeface="Arial"/>
              <a:sym typeface="Arial"/>
            </a:endParaRPr>
          </a:p>
        </p:txBody>
      </p:sp>
      <p:sp>
        <p:nvSpPr>
          <p:cNvPr id="236" name="Shape 236"/>
          <p:cNvSpPr txBox="1">
            <a:spLocks noGrp="1"/>
          </p:cNvSpPr>
          <p:nvPr>
            <p:ph type="body" idx="1"/>
          </p:nvPr>
        </p:nvSpPr>
        <p:spPr>
          <a:xfrm>
            <a:off x="777875" y="4776787"/>
            <a:ext cx="6213475" cy="4521199"/>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7018826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a:spLocks noGrp="1" noRot="1" noChangeAspect="1"/>
          </p:cNvSpPr>
          <p:nvPr>
            <p:ph type="sldImg" idx="2"/>
          </p:nvPr>
        </p:nvSpPr>
        <p:spPr>
          <a:xfrm>
            <a:off x="1371600" y="763588"/>
            <a:ext cx="5029200" cy="37719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
            <a:headEnd type="none" w="med" len="med"/>
            <a:tailEnd type="none" w="med" len="med"/>
          </a:ln>
        </p:spPr>
      </p:sp>
      <p:sp>
        <p:nvSpPr>
          <p:cNvPr id="242" name="Shape 242"/>
          <p:cNvSpPr/>
          <p:nvPr/>
        </p:nvSpPr>
        <p:spPr>
          <a:xfrm>
            <a:off x="777875" y="4776787"/>
            <a:ext cx="6218236" cy="4525961"/>
          </a:xfrm>
          <a:prstGeom prst="rect">
            <a:avLst/>
          </a:prstGeom>
          <a:noFill/>
          <a:ln>
            <a:noFill/>
          </a:ln>
        </p:spPr>
        <p:txBody>
          <a:bodyPr wrap="square" lIns="91425" tIns="45700" rIns="91425" bIns="45700" anchor="ctr" anchorCtr="0">
            <a:noAutofit/>
          </a:bodyPr>
          <a:lstStyle/>
          <a:p>
            <a:pPr marL="0" marR="0" lvl="0" indent="0" algn="l" rtl="0">
              <a:lnSpc>
                <a:spcPct val="94000"/>
              </a:lnSpc>
              <a:spcBef>
                <a:spcPts val="0"/>
              </a:spcBef>
              <a:spcAft>
                <a:spcPts val="0"/>
              </a:spcAft>
              <a:buNone/>
            </a:pPr>
            <a:endParaRPr sz="1800" b="0" i="0" u="none">
              <a:solidFill>
                <a:srgbClr val="000000"/>
              </a:solidFill>
              <a:latin typeface="Arial"/>
              <a:ea typeface="Arial"/>
              <a:cs typeface="Arial"/>
              <a:sym typeface="Arial"/>
            </a:endParaRPr>
          </a:p>
        </p:txBody>
      </p:sp>
      <p:sp>
        <p:nvSpPr>
          <p:cNvPr id="243" name="Shape 243"/>
          <p:cNvSpPr txBox="1">
            <a:spLocks noGrp="1"/>
          </p:cNvSpPr>
          <p:nvPr>
            <p:ph type="body" idx="1"/>
          </p:nvPr>
        </p:nvSpPr>
        <p:spPr>
          <a:xfrm>
            <a:off x="777875" y="4776787"/>
            <a:ext cx="6213475" cy="4521199"/>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7437484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Shape 441"/>
          <p:cNvSpPr>
            <a:spLocks noGrp="1" noRot="1" noChangeAspect="1"/>
          </p:cNvSpPr>
          <p:nvPr>
            <p:ph type="sldImg" idx="2"/>
          </p:nvPr>
        </p:nvSpPr>
        <p:spPr>
          <a:xfrm>
            <a:off x="1371600" y="763588"/>
            <a:ext cx="5029200" cy="37719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
            <a:headEnd type="none" w="med" len="med"/>
            <a:tailEnd type="none" w="med" len="med"/>
          </a:ln>
        </p:spPr>
      </p:sp>
      <p:sp>
        <p:nvSpPr>
          <p:cNvPr id="442" name="Shape 442"/>
          <p:cNvSpPr/>
          <p:nvPr/>
        </p:nvSpPr>
        <p:spPr>
          <a:xfrm>
            <a:off x="777875" y="4776787"/>
            <a:ext cx="6218236" cy="4525961"/>
          </a:xfrm>
          <a:prstGeom prst="rect">
            <a:avLst/>
          </a:prstGeom>
          <a:noFill/>
          <a:ln>
            <a:noFill/>
          </a:ln>
        </p:spPr>
        <p:txBody>
          <a:bodyPr spcFirstLastPara="1" wrap="square" lIns="91425" tIns="45700" rIns="91425" bIns="45700" anchor="ctr" anchorCtr="0">
            <a:noAutofit/>
          </a:bodyPr>
          <a:lstStyle/>
          <a:p>
            <a:pPr marL="0" marR="0" lvl="0" indent="0" algn="l" rtl="0">
              <a:lnSpc>
                <a:spcPct val="94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43" name="Shape 443"/>
          <p:cNvSpPr txBox="1">
            <a:spLocks noGrp="1"/>
          </p:cNvSpPr>
          <p:nvPr>
            <p:ph type="body" idx="1"/>
          </p:nvPr>
        </p:nvSpPr>
        <p:spPr>
          <a:xfrm>
            <a:off x="777875" y="4776787"/>
            <a:ext cx="6213475" cy="4521199"/>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6140093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Shape 449"/>
          <p:cNvSpPr>
            <a:spLocks noGrp="1" noRot="1" noChangeAspect="1"/>
          </p:cNvSpPr>
          <p:nvPr>
            <p:ph type="sldImg" idx="2"/>
          </p:nvPr>
        </p:nvSpPr>
        <p:spPr>
          <a:xfrm>
            <a:off x="1371600" y="763588"/>
            <a:ext cx="5029200" cy="37719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
            <a:headEnd type="none" w="med" len="med"/>
            <a:tailEnd type="none" w="med" len="med"/>
          </a:ln>
        </p:spPr>
      </p:sp>
      <p:sp>
        <p:nvSpPr>
          <p:cNvPr id="450" name="Shape 450"/>
          <p:cNvSpPr/>
          <p:nvPr/>
        </p:nvSpPr>
        <p:spPr>
          <a:xfrm>
            <a:off x="777875" y="4776787"/>
            <a:ext cx="6218236" cy="4525961"/>
          </a:xfrm>
          <a:prstGeom prst="rect">
            <a:avLst/>
          </a:prstGeom>
          <a:noFill/>
          <a:ln>
            <a:noFill/>
          </a:ln>
        </p:spPr>
        <p:txBody>
          <a:bodyPr spcFirstLastPara="1" wrap="square" lIns="91425" tIns="45700" rIns="91425" bIns="45700" anchor="ctr" anchorCtr="0">
            <a:noAutofit/>
          </a:bodyPr>
          <a:lstStyle/>
          <a:p>
            <a:pPr marL="0" marR="0" lvl="0" indent="0" algn="l" rtl="0">
              <a:lnSpc>
                <a:spcPct val="94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51" name="Shape 451"/>
          <p:cNvSpPr txBox="1">
            <a:spLocks noGrp="1"/>
          </p:cNvSpPr>
          <p:nvPr>
            <p:ph type="body" idx="1"/>
          </p:nvPr>
        </p:nvSpPr>
        <p:spPr>
          <a:xfrm>
            <a:off x="777875" y="4776787"/>
            <a:ext cx="6213475" cy="4521199"/>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1092376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a:spLocks noGrp="1" noRot="1" noChangeAspect="1"/>
          </p:cNvSpPr>
          <p:nvPr>
            <p:ph type="sldImg" idx="2"/>
          </p:nvPr>
        </p:nvSpPr>
        <p:spPr>
          <a:xfrm>
            <a:off x="1371600" y="763588"/>
            <a:ext cx="5029200" cy="37719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
            <a:headEnd type="none" w="med" len="med"/>
            <a:tailEnd type="none" w="med" len="med"/>
          </a:ln>
        </p:spPr>
      </p:sp>
      <p:sp>
        <p:nvSpPr>
          <p:cNvPr id="263" name="Shape 263"/>
          <p:cNvSpPr/>
          <p:nvPr/>
        </p:nvSpPr>
        <p:spPr>
          <a:xfrm>
            <a:off x="777875" y="4776787"/>
            <a:ext cx="6218236" cy="4525961"/>
          </a:xfrm>
          <a:prstGeom prst="rect">
            <a:avLst/>
          </a:prstGeom>
          <a:noFill/>
          <a:ln>
            <a:noFill/>
          </a:ln>
        </p:spPr>
        <p:txBody>
          <a:bodyPr wrap="square" lIns="91425" tIns="45700" rIns="91425" bIns="45700" anchor="ctr" anchorCtr="0">
            <a:noAutofit/>
          </a:bodyPr>
          <a:lstStyle/>
          <a:p>
            <a:pPr marL="0" marR="0" lvl="0" indent="0" algn="l" rtl="0">
              <a:lnSpc>
                <a:spcPct val="94000"/>
              </a:lnSpc>
              <a:spcBef>
                <a:spcPts val="0"/>
              </a:spcBef>
              <a:spcAft>
                <a:spcPts val="0"/>
              </a:spcAft>
              <a:buNone/>
            </a:pPr>
            <a:endParaRPr sz="1800" b="0" i="0" u="none">
              <a:solidFill>
                <a:srgbClr val="000000"/>
              </a:solidFill>
              <a:latin typeface="Arial"/>
              <a:ea typeface="Arial"/>
              <a:cs typeface="Arial"/>
              <a:sym typeface="Arial"/>
            </a:endParaRPr>
          </a:p>
        </p:txBody>
      </p:sp>
      <p:sp>
        <p:nvSpPr>
          <p:cNvPr id="264" name="Shape 264"/>
          <p:cNvSpPr txBox="1">
            <a:spLocks noGrp="1"/>
          </p:cNvSpPr>
          <p:nvPr>
            <p:ph type="body" idx="1"/>
          </p:nvPr>
        </p:nvSpPr>
        <p:spPr>
          <a:xfrm>
            <a:off x="777875" y="4776787"/>
            <a:ext cx="6213475" cy="4521199"/>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1456501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a:spLocks noGrp="1" noRot="1" noChangeAspect="1"/>
          </p:cNvSpPr>
          <p:nvPr>
            <p:ph type="sldImg" idx="2"/>
          </p:nvPr>
        </p:nvSpPr>
        <p:spPr>
          <a:xfrm>
            <a:off x="1371600" y="763588"/>
            <a:ext cx="5029200" cy="37719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
            <a:headEnd type="none" w="med" len="med"/>
            <a:tailEnd type="none" w="med" len="med"/>
          </a:ln>
        </p:spPr>
      </p:sp>
      <p:sp>
        <p:nvSpPr>
          <p:cNvPr id="269" name="Shape 269"/>
          <p:cNvSpPr/>
          <p:nvPr/>
        </p:nvSpPr>
        <p:spPr>
          <a:xfrm>
            <a:off x="777875" y="4776787"/>
            <a:ext cx="6218236" cy="4525961"/>
          </a:xfrm>
          <a:prstGeom prst="rect">
            <a:avLst/>
          </a:prstGeom>
          <a:noFill/>
          <a:ln>
            <a:noFill/>
          </a:ln>
        </p:spPr>
        <p:txBody>
          <a:bodyPr wrap="square" lIns="91425" tIns="45700" rIns="91425" bIns="45700" anchor="ctr" anchorCtr="0">
            <a:noAutofit/>
          </a:bodyPr>
          <a:lstStyle/>
          <a:p>
            <a:pPr marL="0" marR="0" lvl="0" indent="0" algn="l" rtl="0">
              <a:lnSpc>
                <a:spcPct val="94000"/>
              </a:lnSpc>
              <a:spcBef>
                <a:spcPts val="0"/>
              </a:spcBef>
              <a:spcAft>
                <a:spcPts val="0"/>
              </a:spcAft>
              <a:buNone/>
            </a:pPr>
            <a:endParaRPr sz="1800" b="0" i="0" u="none">
              <a:solidFill>
                <a:srgbClr val="000000"/>
              </a:solidFill>
              <a:latin typeface="Arial"/>
              <a:ea typeface="Arial"/>
              <a:cs typeface="Arial"/>
              <a:sym typeface="Arial"/>
            </a:endParaRPr>
          </a:p>
        </p:txBody>
      </p:sp>
      <p:sp>
        <p:nvSpPr>
          <p:cNvPr id="270" name="Shape 270"/>
          <p:cNvSpPr txBox="1">
            <a:spLocks noGrp="1"/>
          </p:cNvSpPr>
          <p:nvPr>
            <p:ph type="body" idx="1"/>
          </p:nvPr>
        </p:nvSpPr>
        <p:spPr>
          <a:xfrm>
            <a:off x="777875" y="4776787"/>
            <a:ext cx="6213475" cy="4521199"/>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942394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1371600" y="763588"/>
            <a:ext cx="5029200" cy="37719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
            <a:headEnd type="none" w="med" len="med"/>
            <a:tailEnd type="none" w="med" len="med"/>
          </a:ln>
        </p:spPr>
      </p:sp>
      <p:sp>
        <p:nvSpPr>
          <p:cNvPr id="58" name="Shape 58"/>
          <p:cNvSpPr/>
          <p:nvPr/>
        </p:nvSpPr>
        <p:spPr>
          <a:xfrm>
            <a:off x="777875" y="4776787"/>
            <a:ext cx="6218236" cy="4525961"/>
          </a:xfrm>
          <a:prstGeom prst="rect">
            <a:avLst/>
          </a:prstGeom>
          <a:noFill/>
          <a:ln>
            <a:noFill/>
          </a:ln>
        </p:spPr>
        <p:txBody>
          <a:bodyPr wrap="square" lIns="91425" tIns="45700" rIns="91425" bIns="45700" anchor="ctr" anchorCtr="0">
            <a:noAutofit/>
          </a:bodyPr>
          <a:lstStyle/>
          <a:p>
            <a:pPr marL="0" marR="0" lvl="0" indent="0" algn="l" rtl="0">
              <a:lnSpc>
                <a:spcPct val="94000"/>
              </a:lnSpc>
              <a:spcBef>
                <a:spcPts val="0"/>
              </a:spcBef>
              <a:spcAft>
                <a:spcPts val="0"/>
              </a:spcAft>
              <a:buNone/>
            </a:pPr>
            <a:endParaRPr sz="1800" b="0" i="0" u="none">
              <a:solidFill>
                <a:srgbClr val="000000"/>
              </a:solidFill>
              <a:latin typeface="Arial"/>
              <a:ea typeface="Arial"/>
              <a:cs typeface="Arial"/>
              <a:sym typeface="Arial"/>
            </a:endParaRPr>
          </a:p>
        </p:txBody>
      </p:sp>
      <p:sp>
        <p:nvSpPr>
          <p:cNvPr id="59" name="Shape 59"/>
          <p:cNvSpPr txBox="1">
            <a:spLocks noGrp="1"/>
          </p:cNvSpPr>
          <p:nvPr>
            <p:ph type="body" idx="1"/>
          </p:nvPr>
        </p:nvSpPr>
        <p:spPr>
          <a:xfrm>
            <a:off x="777875" y="4776787"/>
            <a:ext cx="6213475" cy="4521199"/>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8709823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Shape 275"/>
          <p:cNvSpPr>
            <a:spLocks noGrp="1" noRot="1" noChangeAspect="1"/>
          </p:cNvSpPr>
          <p:nvPr>
            <p:ph type="sldImg" idx="2"/>
          </p:nvPr>
        </p:nvSpPr>
        <p:spPr>
          <a:xfrm>
            <a:off x="1371600" y="763588"/>
            <a:ext cx="5029200" cy="37719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
            <a:headEnd type="none" w="med" len="med"/>
            <a:tailEnd type="none" w="med" len="med"/>
          </a:ln>
        </p:spPr>
      </p:sp>
      <p:sp>
        <p:nvSpPr>
          <p:cNvPr id="276" name="Shape 276"/>
          <p:cNvSpPr/>
          <p:nvPr/>
        </p:nvSpPr>
        <p:spPr>
          <a:xfrm>
            <a:off x="777875" y="4776787"/>
            <a:ext cx="6218236" cy="4525961"/>
          </a:xfrm>
          <a:prstGeom prst="rect">
            <a:avLst/>
          </a:prstGeom>
          <a:noFill/>
          <a:ln>
            <a:noFill/>
          </a:ln>
        </p:spPr>
        <p:txBody>
          <a:bodyPr wrap="square" lIns="91425" tIns="45700" rIns="91425" bIns="45700" anchor="ctr" anchorCtr="0">
            <a:noAutofit/>
          </a:bodyPr>
          <a:lstStyle/>
          <a:p>
            <a:pPr marL="0" marR="0" lvl="0" indent="0" algn="l" rtl="0">
              <a:lnSpc>
                <a:spcPct val="94000"/>
              </a:lnSpc>
              <a:spcBef>
                <a:spcPts val="0"/>
              </a:spcBef>
              <a:spcAft>
                <a:spcPts val="0"/>
              </a:spcAft>
              <a:buNone/>
            </a:pPr>
            <a:endParaRPr sz="1800" b="0" i="0" u="none">
              <a:solidFill>
                <a:srgbClr val="000000"/>
              </a:solidFill>
              <a:latin typeface="Arial"/>
              <a:ea typeface="Arial"/>
              <a:cs typeface="Arial"/>
              <a:sym typeface="Arial"/>
            </a:endParaRPr>
          </a:p>
        </p:txBody>
      </p:sp>
      <p:sp>
        <p:nvSpPr>
          <p:cNvPr id="277" name="Shape 277"/>
          <p:cNvSpPr txBox="1">
            <a:spLocks noGrp="1"/>
          </p:cNvSpPr>
          <p:nvPr>
            <p:ph type="body" idx="1"/>
          </p:nvPr>
        </p:nvSpPr>
        <p:spPr>
          <a:xfrm>
            <a:off x="777875" y="4776787"/>
            <a:ext cx="6213475" cy="4521199"/>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3277349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a:spLocks noGrp="1" noRot="1" noChangeAspect="1"/>
          </p:cNvSpPr>
          <p:nvPr>
            <p:ph type="sldImg" idx="2"/>
          </p:nvPr>
        </p:nvSpPr>
        <p:spPr>
          <a:xfrm>
            <a:off x="1371600" y="763588"/>
            <a:ext cx="5029200" cy="37719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
            <a:headEnd type="none" w="med" len="med"/>
            <a:tailEnd type="none" w="med" len="med"/>
          </a:ln>
        </p:spPr>
      </p:sp>
      <p:sp>
        <p:nvSpPr>
          <p:cNvPr id="283" name="Shape 283"/>
          <p:cNvSpPr/>
          <p:nvPr/>
        </p:nvSpPr>
        <p:spPr>
          <a:xfrm>
            <a:off x="777875" y="4776787"/>
            <a:ext cx="6218236" cy="4525961"/>
          </a:xfrm>
          <a:prstGeom prst="rect">
            <a:avLst/>
          </a:prstGeom>
          <a:noFill/>
          <a:ln>
            <a:noFill/>
          </a:ln>
        </p:spPr>
        <p:txBody>
          <a:bodyPr wrap="square" lIns="91425" tIns="45700" rIns="91425" bIns="45700" anchor="ctr" anchorCtr="0">
            <a:noAutofit/>
          </a:bodyPr>
          <a:lstStyle/>
          <a:p>
            <a:pPr marL="0" marR="0" lvl="0" indent="0" algn="l" rtl="0">
              <a:lnSpc>
                <a:spcPct val="94000"/>
              </a:lnSpc>
              <a:spcBef>
                <a:spcPts val="0"/>
              </a:spcBef>
              <a:spcAft>
                <a:spcPts val="0"/>
              </a:spcAft>
              <a:buNone/>
            </a:pPr>
            <a:endParaRPr sz="1800" b="0" i="0" u="none">
              <a:solidFill>
                <a:srgbClr val="000000"/>
              </a:solidFill>
              <a:latin typeface="Arial"/>
              <a:ea typeface="Arial"/>
              <a:cs typeface="Arial"/>
              <a:sym typeface="Arial"/>
            </a:endParaRPr>
          </a:p>
        </p:txBody>
      </p:sp>
      <p:sp>
        <p:nvSpPr>
          <p:cNvPr id="284" name="Shape 284"/>
          <p:cNvSpPr txBox="1">
            <a:spLocks noGrp="1"/>
          </p:cNvSpPr>
          <p:nvPr>
            <p:ph type="body" idx="1"/>
          </p:nvPr>
        </p:nvSpPr>
        <p:spPr>
          <a:xfrm>
            <a:off x="777875" y="4776787"/>
            <a:ext cx="6213475" cy="4521199"/>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29182910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Shape 550"/>
          <p:cNvSpPr>
            <a:spLocks noGrp="1" noRot="1" noChangeAspect="1"/>
          </p:cNvSpPr>
          <p:nvPr>
            <p:ph type="sldImg" idx="2"/>
          </p:nvPr>
        </p:nvSpPr>
        <p:spPr>
          <a:xfrm>
            <a:off x="1371600" y="763588"/>
            <a:ext cx="5029200" cy="37719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
            <a:headEnd type="none" w="med" len="med"/>
            <a:tailEnd type="none" w="med" len="med"/>
          </a:ln>
        </p:spPr>
      </p:sp>
      <p:sp>
        <p:nvSpPr>
          <p:cNvPr id="551" name="Shape 551"/>
          <p:cNvSpPr/>
          <p:nvPr/>
        </p:nvSpPr>
        <p:spPr>
          <a:xfrm>
            <a:off x="777875" y="4776787"/>
            <a:ext cx="6218236" cy="4525961"/>
          </a:xfrm>
          <a:prstGeom prst="rect">
            <a:avLst/>
          </a:prstGeom>
          <a:noFill/>
          <a:ln>
            <a:noFill/>
          </a:ln>
        </p:spPr>
        <p:txBody>
          <a:bodyPr spcFirstLastPara="1" wrap="square" lIns="91425" tIns="45700" rIns="91425" bIns="45700" anchor="ctr" anchorCtr="0">
            <a:noAutofit/>
          </a:bodyPr>
          <a:lstStyle/>
          <a:p>
            <a:pPr marL="0" marR="0" lvl="0" indent="0" algn="l" rtl="0">
              <a:lnSpc>
                <a:spcPct val="94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52" name="Shape 552"/>
          <p:cNvSpPr txBox="1">
            <a:spLocks noGrp="1"/>
          </p:cNvSpPr>
          <p:nvPr>
            <p:ph type="body" idx="1"/>
          </p:nvPr>
        </p:nvSpPr>
        <p:spPr>
          <a:xfrm>
            <a:off x="777875" y="4776787"/>
            <a:ext cx="6213475" cy="4521199"/>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2890165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Shape 296"/>
          <p:cNvSpPr>
            <a:spLocks noGrp="1" noRot="1" noChangeAspect="1"/>
          </p:cNvSpPr>
          <p:nvPr>
            <p:ph type="sldImg" idx="2"/>
          </p:nvPr>
        </p:nvSpPr>
        <p:spPr>
          <a:xfrm>
            <a:off x="1371600" y="763588"/>
            <a:ext cx="5029200" cy="37719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
            <a:headEnd type="none" w="med" len="med"/>
            <a:tailEnd type="none" w="med" len="med"/>
          </a:ln>
        </p:spPr>
      </p:sp>
      <p:sp>
        <p:nvSpPr>
          <p:cNvPr id="297" name="Shape 297"/>
          <p:cNvSpPr/>
          <p:nvPr/>
        </p:nvSpPr>
        <p:spPr>
          <a:xfrm>
            <a:off x="777875" y="4776787"/>
            <a:ext cx="6218236" cy="4525961"/>
          </a:xfrm>
          <a:prstGeom prst="rect">
            <a:avLst/>
          </a:prstGeom>
          <a:noFill/>
          <a:ln>
            <a:noFill/>
          </a:ln>
        </p:spPr>
        <p:txBody>
          <a:bodyPr wrap="square" lIns="91425" tIns="45700" rIns="91425" bIns="45700" anchor="ctr" anchorCtr="0">
            <a:noAutofit/>
          </a:bodyPr>
          <a:lstStyle/>
          <a:p>
            <a:pPr marL="0" marR="0" lvl="0" indent="0" algn="l" rtl="0">
              <a:lnSpc>
                <a:spcPct val="94000"/>
              </a:lnSpc>
              <a:spcBef>
                <a:spcPts val="0"/>
              </a:spcBef>
              <a:spcAft>
                <a:spcPts val="0"/>
              </a:spcAft>
              <a:buNone/>
            </a:pPr>
            <a:endParaRPr sz="1800" b="0" i="0" u="none">
              <a:solidFill>
                <a:srgbClr val="000000"/>
              </a:solidFill>
              <a:latin typeface="Arial"/>
              <a:ea typeface="Arial"/>
              <a:cs typeface="Arial"/>
              <a:sym typeface="Arial"/>
            </a:endParaRPr>
          </a:p>
        </p:txBody>
      </p:sp>
      <p:sp>
        <p:nvSpPr>
          <p:cNvPr id="298" name="Shape 298"/>
          <p:cNvSpPr txBox="1">
            <a:spLocks noGrp="1"/>
          </p:cNvSpPr>
          <p:nvPr>
            <p:ph type="body" idx="1"/>
          </p:nvPr>
        </p:nvSpPr>
        <p:spPr>
          <a:xfrm>
            <a:off x="777875" y="4776787"/>
            <a:ext cx="6213475" cy="4521199"/>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11120673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Shape 302"/>
          <p:cNvSpPr>
            <a:spLocks noGrp="1" noRot="1" noChangeAspect="1"/>
          </p:cNvSpPr>
          <p:nvPr>
            <p:ph type="sldImg" idx="2"/>
          </p:nvPr>
        </p:nvSpPr>
        <p:spPr>
          <a:xfrm>
            <a:off x="1371600" y="763588"/>
            <a:ext cx="5029200" cy="37719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
            <a:headEnd type="none" w="med" len="med"/>
            <a:tailEnd type="none" w="med" len="med"/>
          </a:ln>
        </p:spPr>
      </p:sp>
      <p:sp>
        <p:nvSpPr>
          <p:cNvPr id="303" name="Shape 303"/>
          <p:cNvSpPr/>
          <p:nvPr/>
        </p:nvSpPr>
        <p:spPr>
          <a:xfrm>
            <a:off x="777875" y="4776787"/>
            <a:ext cx="6218236" cy="4525961"/>
          </a:xfrm>
          <a:prstGeom prst="rect">
            <a:avLst/>
          </a:prstGeom>
          <a:noFill/>
          <a:ln>
            <a:noFill/>
          </a:ln>
        </p:spPr>
        <p:txBody>
          <a:bodyPr wrap="square" lIns="91425" tIns="45700" rIns="91425" bIns="45700" anchor="ctr" anchorCtr="0">
            <a:noAutofit/>
          </a:bodyPr>
          <a:lstStyle/>
          <a:p>
            <a:pPr marL="0" marR="0" lvl="0" indent="0" algn="l" rtl="0">
              <a:lnSpc>
                <a:spcPct val="94000"/>
              </a:lnSpc>
              <a:spcBef>
                <a:spcPts val="0"/>
              </a:spcBef>
              <a:spcAft>
                <a:spcPts val="0"/>
              </a:spcAft>
              <a:buNone/>
            </a:pPr>
            <a:endParaRPr sz="1800" b="0" i="0" u="none">
              <a:solidFill>
                <a:srgbClr val="000000"/>
              </a:solidFill>
              <a:latin typeface="Arial"/>
              <a:ea typeface="Arial"/>
              <a:cs typeface="Arial"/>
              <a:sym typeface="Arial"/>
            </a:endParaRPr>
          </a:p>
        </p:txBody>
      </p:sp>
      <p:sp>
        <p:nvSpPr>
          <p:cNvPr id="304" name="Shape 304"/>
          <p:cNvSpPr txBox="1">
            <a:spLocks noGrp="1"/>
          </p:cNvSpPr>
          <p:nvPr>
            <p:ph type="body" idx="1"/>
          </p:nvPr>
        </p:nvSpPr>
        <p:spPr>
          <a:xfrm>
            <a:off x="777875" y="4776787"/>
            <a:ext cx="6213475" cy="4521199"/>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7544638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Shape 309"/>
          <p:cNvSpPr>
            <a:spLocks noGrp="1" noRot="1" noChangeAspect="1"/>
          </p:cNvSpPr>
          <p:nvPr>
            <p:ph type="sldImg" idx="2"/>
          </p:nvPr>
        </p:nvSpPr>
        <p:spPr>
          <a:xfrm>
            <a:off x="1371600" y="763588"/>
            <a:ext cx="5029200" cy="37719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
            <a:headEnd type="none" w="med" len="med"/>
            <a:tailEnd type="none" w="med" len="med"/>
          </a:ln>
        </p:spPr>
      </p:sp>
      <p:sp>
        <p:nvSpPr>
          <p:cNvPr id="310" name="Shape 310"/>
          <p:cNvSpPr/>
          <p:nvPr/>
        </p:nvSpPr>
        <p:spPr>
          <a:xfrm>
            <a:off x="777875" y="4776787"/>
            <a:ext cx="6218236" cy="4525961"/>
          </a:xfrm>
          <a:prstGeom prst="rect">
            <a:avLst/>
          </a:prstGeom>
          <a:noFill/>
          <a:ln>
            <a:noFill/>
          </a:ln>
        </p:spPr>
        <p:txBody>
          <a:bodyPr wrap="square" lIns="91425" tIns="45700" rIns="91425" bIns="45700" anchor="ctr" anchorCtr="0">
            <a:noAutofit/>
          </a:bodyPr>
          <a:lstStyle/>
          <a:p>
            <a:pPr marL="0" marR="0" lvl="0" indent="0" algn="l" rtl="0">
              <a:lnSpc>
                <a:spcPct val="94000"/>
              </a:lnSpc>
              <a:spcBef>
                <a:spcPts val="0"/>
              </a:spcBef>
              <a:spcAft>
                <a:spcPts val="0"/>
              </a:spcAft>
              <a:buNone/>
            </a:pPr>
            <a:endParaRPr sz="1800" b="0" i="0" u="none">
              <a:solidFill>
                <a:srgbClr val="000000"/>
              </a:solidFill>
              <a:latin typeface="Arial"/>
              <a:ea typeface="Arial"/>
              <a:cs typeface="Arial"/>
              <a:sym typeface="Arial"/>
            </a:endParaRPr>
          </a:p>
        </p:txBody>
      </p:sp>
      <p:sp>
        <p:nvSpPr>
          <p:cNvPr id="311" name="Shape 311"/>
          <p:cNvSpPr txBox="1">
            <a:spLocks noGrp="1"/>
          </p:cNvSpPr>
          <p:nvPr>
            <p:ph type="body" idx="1"/>
          </p:nvPr>
        </p:nvSpPr>
        <p:spPr>
          <a:xfrm>
            <a:off x="777875" y="4776787"/>
            <a:ext cx="6213475" cy="4521199"/>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02328233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Shape 316"/>
          <p:cNvSpPr>
            <a:spLocks noGrp="1" noRot="1" noChangeAspect="1"/>
          </p:cNvSpPr>
          <p:nvPr>
            <p:ph type="sldImg" idx="2"/>
          </p:nvPr>
        </p:nvSpPr>
        <p:spPr>
          <a:xfrm>
            <a:off x="1371600" y="763588"/>
            <a:ext cx="5029200" cy="37719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
            <a:headEnd type="none" w="med" len="med"/>
            <a:tailEnd type="none" w="med" len="med"/>
          </a:ln>
        </p:spPr>
      </p:sp>
      <p:sp>
        <p:nvSpPr>
          <p:cNvPr id="317" name="Shape 317"/>
          <p:cNvSpPr/>
          <p:nvPr/>
        </p:nvSpPr>
        <p:spPr>
          <a:xfrm>
            <a:off x="777875" y="4776787"/>
            <a:ext cx="6218236" cy="4525961"/>
          </a:xfrm>
          <a:prstGeom prst="rect">
            <a:avLst/>
          </a:prstGeom>
          <a:noFill/>
          <a:ln>
            <a:noFill/>
          </a:ln>
        </p:spPr>
        <p:txBody>
          <a:bodyPr wrap="square" lIns="91425" tIns="45700" rIns="91425" bIns="45700" anchor="ctr" anchorCtr="0">
            <a:noAutofit/>
          </a:bodyPr>
          <a:lstStyle/>
          <a:p>
            <a:pPr marL="0" marR="0" lvl="0" indent="0" algn="l" rtl="0">
              <a:lnSpc>
                <a:spcPct val="94000"/>
              </a:lnSpc>
              <a:spcBef>
                <a:spcPts val="0"/>
              </a:spcBef>
              <a:spcAft>
                <a:spcPts val="0"/>
              </a:spcAft>
              <a:buNone/>
            </a:pPr>
            <a:endParaRPr sz="1800" b="0" i="0" u="none">
              <a:solidFill>
                <a:srgbClr val="000000"/>
              </a:solidFill>
              <a:latin typeface="Arial"/>
              <a:ea typeface="Arial"/>
              <a:cs typeface="Arial"/>
              <a:sym typeface="Arial"/>
            </a:endParaRPr>
          </a:p>
        </p:txBody>
      </p:sp>
      <p:sp>
        <p:nvSpPr>
          <p:cNvPr id="318" name="Shape 318"/>
          <p:cNvSpPr txBox="1">
            <a:spLocks noGrp="1"/>
          </p:cNvSpPr>
          <p:nvPr>
            <p:ph type="body" idx="1"/>
          </p:nvPr>
        </p:nvSpPr>
        <p:spPr>
          <a:xfrm>
            <a:off x="777875" y="4776787"/>
            <a:ext cx="6213475" cy="4521199"/>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18139015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Shape 323"/>
          <p:cNvSpPr>
            <a:spLocks noGrp="1" noRot="1" noChangeAspect="1"/>
          </p:cNvSpPr>
          <p:nvPr>
            <p:ph type="sldImg" idx="2"/>
          </p:nvPr>
        </p:nvSpPr>
        <p:spPr>
          <a:xfrm>
            <a:off x="1371600" y="763588"/>
            <a:ext cx="5029200" cy="37719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
            <a:headEnd type="none" w="med" len="med"/>
            <a:tailEnd type="none" w="med" len="med"/>
          </a:ln>
        </p:spPr>
      </p:sp>
      <p:sp>
        <p:nvSpPr>
          <p:cNvPr id="324" name="Shape 324"/>
          <p:cNvSpPr/>
          <p:nvPr/>
        </p:nvSpPr>
        <p:spPr>
          <a:xfrm>
            <a:off x="777875" y="4776787"/>
            <a:ext cx="6218236" cy="4525961"/>
          </a:xfrm>
          <a:prstGeom prst="rect">
            <a:avLst/>
          </a:prstGeom>
          <a:noFill/>
          <a:ln>
            <a:noFill/>
          </a:ln>
        </p:spPr>
        <p:txBody>
          <a:bodyPr wrap="square" lIns="91425" tIns="45700" rIns="91425" bIns="45700" anchor="ctr" anchorCtr="0">
            <a:noAutofit/>
          </a:bodyPr>
          <a:lstStyle/>
          <a:p>
            <a:pPr marL="0" marR="0" lvl="0" indent="0" algn="l" rtl="0">
              <a:lnSpc>
                <a:spcPct val="94000"/>
              </a:lnSpc>
              <a:spcBef>
                <a:spcPts val="0"/>
              </a:spcBef>
              <a:spcAft>
                <a:spcPts val="0"/>
              </a:spcAft>
              <a:buNone/>
            </a:pPr>
            <a:endParaRPr sz="1800" b="0" i="0" u="none">
              <a:solidFill>
                <a:srgbClr val="000000"/>
              </a:solidFill>
              <a:latin typeface="Arial"/>
              <a:ea typeface="Arial"/>
              <a:cs typeface="Arial"/>
              <a:sym typeface="Arial"/>
            </a:endParaRPr>
          </a:p>
        </p:txBody>
      </p:sp>
      <p:sp>
        <p:nvSpPr>
          <p:cNvPr id="325" name="Shape 325"/>
          <p:cNvSpPr txBox="1">
            <a:spLocks noGrp="1"/>
          </p:cNvSpPr>
          <p:nvPr>
            <p:ph type="body" idx="1"/>
          </p:nvPr>
        </p:nvSpPr>
        <p:spPr>
          <a:xfrm>
            <a:off x="777875" y="4776787"/>
            <a:ext cx="6213475" cy="4521199"/>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37515662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Shape 330"/>
          <p:cNvSpPr>
            <a:spLocks noGrp="1" noRot="1" noChangeAspect="1"/>
          </p:cNvSpPr>
          <p:nvPr>
            <p:ph type="sldImg" idx="2"/>
          </p:nvPr>
        </p:nvSpPr>
        <p:spPr>
          <a:xfrm>
            <a:off x="1371600" y="763588"/>
            <a:ext cx="5029200" cy="37719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
            <a:headEnd type="none" w="med" len="med"/>
            <a:tailEnd type="none" w="med" len="med"/>
          </a:ln>
        </p:spPr>
      </p:sp>
      <p:sp>
        <p:nvSpPr>
          <p:cNvPr id="331" name="Shape 331"/>
          <p:cNvSpPr/>
          <p:nvPr/>
        </p:nvSpPr>
        <p:spPr>
          <a:xfrm>
            <a:off x="777875" y="4776787"/>
            <a:ext cx="6218236" cy="4525961"/>
          </a:xfrm>
          <a:prstGeom prst="rect">
            <a:avLst/>
          </a:prstGeom>
          <a:noFill/>
          <a:ln>
            <a:noFill/>
          </a:ln>
        </p:spPr>
        <p:txBody>
          <a:bodyPr wrap="square" lIns="91425" tIns="45700" rIns="91425" bIns="45700" anchor="ctr" anchorCtr="0">
            <a:noAutofit/>
          </a:bodyPr>
          <a:lstStyle/>
          <a:p>
            <a:pPr marL="0" marR="0" lvl="0" indent="0" algn="l" rtl="0">
              <a:lnSpc>
                <a:spcPct val="94000"/>
              </a:lnSpc>
              <a:spcBef>
                <a:spcPts val="0"/>
              </a:spcBef>
              <a:spcAft>
                <a:spcPts val="0"/>
              </a:spcAft>
              <a:buNone/>
            </a:pPr>
            <a:endParaRPr sz="1800" b="0" i="0" u="none">
              <a:solidFill>
                <a:srgbClr val="000000"/>
              </a:solidFill>
              <a:latin typeface="Arial"/>
              <a:ea typeface="Arial"/>
              <a:cs typeface="Arial"/>
              <a:sym typeface="Arial"/>
            </a:endParaRPr>
          </a:p>
        </p:txBody>
      </p:sp>
      <p:sp>
        <p:nvSpPr>
          <p:cNvPr id="332" name="Shape 332"/>
          <p:cNvSpPr txBox="1">
            <a:spLocks noGrp="1"/>
          </p:cNvSpPr>
          <p:nvPr>
            <p:ph type="body" idx="1"/>
          </p:nvPr>
        </p:nvSpPr>
        <p:spPr>
          <a:xfrm>
            <a:off x="777875" y="4776787"/>
            <a:ext cx="6213475" cy="4521199"/>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16122493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Shape 337"/>
          <p:cNvSpPr>
            <a:spLocks noGrp="1" noRot="1" noChangeAspect="1"/>
          </p:cNvSpPr>
          <p:nvPr>
            <p:ph type="sldImg" idx="2"/>
          </p:nvPr>
        </p:nvSpPr>
        <p:spPr>
          <a:xfrm>
            <a:off x="1371600" y="763588"/>
            <a:ext cx="5029200" cy="37719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
            <a:headEnd type="none" w="med" len="med"/>
            <a:tailEnd type="none" w="med" len="med"/>
          </a:ln>
        </p:spPr>
      </p:sp>
      <p:sp>
        <p:nvSpPr>
          <p:cNvPr id="338" name="Shape 338"/>
          <p:cNvSpPr/>
          <p:nvPr/>
        </p:nvSpPr>
        <p:spPr>
          <a:xfrm>
            <a:off x="777875" y="4776787"/>
            <a:ext cx="6218236" cy="4525961"/>
          </a:xfrm>
          <a:prstGeom prst="rect">
            <a:avLst/>
          </a:prstGeom>
          <a:noFill/>
          <a:ln>
            <a:noFill/>
          </a:ln>
        </p:spPr>
        <p:txBody>
          <a:bodyPr wrap="square" lIns="91425" tIns="45700" rIns="91425" bIns="45700" anchor="ctr" anchorCtr="0">
            <a:noAutofit/>
          </a:bodyPr>
          <a:lstStyle/>
          <a:p>
            <a:pPr marL="0" marR="0" lvl="0" indent="0" algn="l" rtl="0">
              <a:lnSpc>
                <a:spcPct val="94000"/>
              </a:lnSpc>
              <a:spcBef>
                <a:spcPts val="0"/>
              </a:spcBef>
              <a:spcAft>
                <a:spcPts val="0"/>
              </a:spcAft>
              <a:buNone/>
            </a:pPr>
            <a:endParaRPr sz="1800" b="0" i="0" u="none">
              <a:solidFill>
                <a:srgbClr val="000000"/>
              </a:solidFill>
              <a:latin typeface="Arial"/>
              <a:ea typeface="Arial"/>
              <a:cs typeface="Arial"/>
              <a:sym typeface="Arial"/>
            </a:endParaRPr>
          </a:p>
        </p:txBody>
      </p:sp>
      <p:sp>
        <p:nvSpPr>
          <p:cNvPr id="339" name="Shape 339"/>
          <p:cNvSpPr txBox="1">
            <a:spLocks noGrp="1"/>
          </p:cNvSpPr>
          <p:nvPr>
            <p:ph type="body" idx="1"/>
          </p:nvPr>
        </p:nvSpPr>
        <p:spPr>
          <a:xfrm>
            <a:off x="777875" y="4776787"/>
            <a:ext cx="6213475" cy="4521199"/>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86600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1371600" y="763588"/>
            <a:ext cx="5029200" cy="37719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
            <a:headEnd type="none" w="med" len="med"/>
            <a:tailEnd type="none" w="med" len="med"/>
          </a:ln>
        </p:spPr>
      </p:sp>
      <p:sp>
        <p:nvSpPr>
          <p:cNvPr id="65" name="Shape 65"/>
          <p:cNvSpPr/>
          <p:nvPr/>
        </p:nvSpPr>
        <p:spPr>
          <a:xfrm>
            <a:off x="777875" y="4776787"/>
            <a:ext cx="6218236" cy="4525961"/>
          </a:xfrm>
          <a:prstGeom prst="rect">
            <a:avLst/>
          </a:prstGeom>
          <a:noFill/>
          <a:ln>
            <a:noFill/>
          </a:ln>
        </p:spPr>
        <p:txBody>
          <a:bodyPr wrap="square" lIns="91425" tIns="45700" rIns="91425" bIns="45700" anchor="ctr" anchorCtr="0">
            <a:noAutofit/>
          </a:bodyPr>
          <a:lstStyle/>
          <a:p>
            <a:pPr marL="0" marR="0" lvl="0" indent="0" algn="l" rtl="0">
              <a:lnSpc>
                <a:spcPct val="94000"/>
              </a:lnSpc>
              <a:spcBef>
                <a:spcPts val="0"/>
              </a:spcBef>
              <a:spcAft>
                <a:spcPts val="0"/>
              </a:spcAft>
              <a:buNone/>
            </a:pPr>
            <a:endParaRPr sz="1800" b="0" i="0" u="none">
              <a:solidFill>
                <a:srgbClr val="000000"/>
              </a:solidFill>
              <a:latin typeface="Arial"/>
              <a:ea typeface="Arial"/>
              <a:cs typeface="Arial"/>
              <a:sym typeface="Arial"/>
            </a:endParaRPr>
          </a:p>
        </p:txBody>
      </p:sp>
      <p:sp>
        <p:nvSpPr>
          <p:cNvPr id="66" name="Shape 66"/>
          <p:cNvSpPr txBox="1">
            <a:spLocks noGrp="1"/>
          </p:cNvSpPr>
          <p:nvPr>
            <p:ph type="body" idx="1"/>
          </p:nvPr>
        </p:nvSpPr>
        <p:spPr>
          <a:xfrm>
            <a:off x="777875" y="4776787"/>
            <a:ext cx="6213475" cy="4521199"/>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7889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1371600" y="763588"/>
            <a:ext cx="5029200" cy="37719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
            <a:headEnd type="none" w="med" len="med"/>
            <a:tailEnd type="none" w="med" len="med"/>
          </a:ln>
        </p:spPr>
      </p:sp>
      <p:sp>
        <p:nvSpPr>
          <p:cNvPr id="83" name="Shape 83"/>
          <p:cNvSpPr txBox="1">
            <a:spLocks noGrp="1"/>
          </p:cNvSpPr>
          <p:nvPr>
            <p:ph type="body" idx="1"/>
          </p:nvPr>
        </p:nvSpPr>
        <p:spPr>
          <a:xfrm>
            <a:off x="777875" y="4776787"/>
            <a:ext cx="6218236" cy="4525961"/>
          </a:xfrm>
          <a:prstGeom prst="rect">
            <a:avLst/>
          </a:prstGeom>
          <a:noFill/>
          <a:ln>
            <a:noFill/>
          </a:ln>
        </p:spPr>
        <p:txBody>
          <a:bodyPr wrap="square" lIns="0" tIns="0" rIns="0" bIns="0" anchor="ctr"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1609332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1371600" y="763588"/>
            <a:ext cx="5029200" cy="37719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
            <a:headEnd type="none" w="med" len="med"/>
            <a:tailEnd type="none" w="med" len="med"/>
          </a:ln>
        </p:spPr>
      </p:sp>
      <p:sp>
        <p:nvSpPr>
          <p:cNvPr id="89" name="Shape 89"/>
          <p:cNvSpPr txBox="1">
            <a:spLocks noGrp="1"/>
          </p:cNvSpPr>
          <p:nvPr>
            <p:ph type="body" idx="1"/>
          </p:nvPr>
        </p:nvSpPr>
        <p:spPr>
          <a:xfrm>
            <a:off x="777875" y="4776787"/>
            <a:ext cx="6218236" cy="4525961"/>
          </a:xfrm>
          <a:prstGeom prst="rect">
            <a:avLst/>
          </a:prstGeom>
          <a:noFill/>
          <a:ln>
            <a:noFill/>
          </a:ln>
        </p:spPr>
        <p:txBody>
          <a:bodyPr wrap="square" lIns="0" tIns="0" rIns="0" bIns="0" anchor="ctr"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19572684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1143000" y="693738"/>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
            <a:headEnd type="none" w="med" len="med"/>
            <a:tailEnd type="none" w="med" len="med"/>
          </a:ln>
        </p:spPr>
      </p:sp>
      <p:sp>
        <p:nvSpPr>
          <p:cNvPr id="107" name="Shape 107"/>
          <p:cNvSpPr txBox="1">
            <a:spLocks noGrp="1"/>
          </p:cNvSpPr>
          <p:nvPr>
            <p:ph type="body" idx="1"/>
          </p:nvPr>
        </p:nvSpPr>
        <p:spPr>
          <a:xfrm>
            <a:off x="686360" y="4342534"/>
            <a:ext cx="5486679" cy="4114510"/>
          </a:xfrm>
          <a:prstGeom prst="rect">
            <a:avLst/>
          </a:prstGeom>
          <a:noFill/>
          <a:ln>
            <a:noFill/>
          </a:ln>
        </p:spPr>
        <p:txBody>
          <a:bodyPr wrap="square" lIns="0" tIns="0" rIns="0" bIns="0" anchor="ctr" anchorCtr="0">
            <a:noAutofit/>
          </a:bodyPr>
          <a:lstStyle/>
          <a:p>
            <a:pPr marL="0" marR="0" lvl="0" indent="0" algn="l" rtl="0">
              <a:spcBef>
                <a:spcPts val="0"/>
              </a:spcBef>
              <a:buFont typeface="Arial"/>
              <a:buNone/>
            </a:pPr>
            <a:endParaRPr sz="1600" b="0" i="0" u="none" strike="noStrike" cap="none"/>
          </a:p>
        </p:txBody>
      </p:sp>
    </p:spTree>
    <p:extLst>
      <p:ext uri="{BB962C8B-B14F-4D97-AF65-F5344CB8AC3E}">
        <p14:creationId xmlns:p14="http://schemas.microsoft.com/office/powerpoint/2010/main" val="17443393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1371600" y="763588"/>
            <a:ext cx="5029200" cy="37719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
            <a:headEnd type="none" w="med" len="med"/>
            <a:tailEnd type="none" w="med" len="med"/>
          </a:ln>
        </p:spPr>
      </p:sp>
      <p:sp>
        <p:nvSpPr>
          <p:cNvPr id="92" name="Shape 92"/>
          <p:cNvSpPr/>
          <p:nvPr/>
        </p:nvSpPr>
        <p:spPr>
          <a:xfrm>
            <a:off x="777875" y="4776787"/>
            <a:ext cx="6218236" cy="4525961"/>
          </a:xfrm>
          <a:prstGeom prst="rect">
            <a:avLst/>
          </a:prstGeom>
          <a:noFill/>
          <a:ln>
            <a:noFill/>
          </a:ln>
        </p:spPr>
        <p:txBody>
          <a:bodyPr spcFirstLastPara="1" wrap="square" lIns="91425" tIns="45700" rIns="91425" bIns="45700" anchor="ctr" anchorCtr="0">
            <a:noAutofit/>
          </a:bodyPr>
          <a:lstStyle/>
          <a:p>
            <a:pPr marL="0" marR="0" lvl="0" indent="0" algn="l" rtl="0">
              <a:lnSpc>
                <a:spcPct val="94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93" name="Shape 93"/>
          <p:cNvSpPr txBox="1">
            <a:spLocks noGrp="1"/>
          </p:cNvSpPr>
          <p:nvPr>
            <p:ph type="body" idx="1"/>
          </p:nvPr>
        </p:nvSpPr>
        <p:spPr>
          <a:xfrm>
            <a:off x="777875" y="4776787"/>
            <a:ext cx="6213475" cy="4521199"/>
          </a:xfrm>
          <a:prstGeom prst="rect">
            <a:avLst/>
          </a:prstGeom>
          <a:noFill/>
          <a:ln>
            <a:noFill/>
          </a:ln>
        </p:spPr>
        <p:txBody>
          <a:bodyPr spcFirstLastPara="1" wrap="square" lIns="91425" tIns="91425" rIns="91425" bIns="91425" anchor="t" anchorCtr="0">
            <a:noAutofit/>
          </a:bodyPr>
          <a:lstStyle/>
          <a:p>
            <a:pPr marL="355600" lvl="0" indent="-279400" rtl="0">
              <a:lnSpc>
                <a:spcPct val="94000"/>
              </a:lnSpc>
              <a:spcBef>
                <a:spcPts val="0"/>
              </a:spcBef>
              <a:spcAft>
                <a:spcPts val="0"/>
              </a:spcAft>
              <a:buSzPts val="1000"/>
              <a:buFont typeface="Noto Sans Symbols"/>
              <a:buChar char="●"/>
            </a:pPr>
            <a:r>
              <a:rPr lang="en-US" sz="1000"/>
              <a:t>Present final system level concept of the rocket and rover.</a:t>
            </a:r>
            <a:endParaRPr sz="1000"/>
          </a:p>
          <a:p>
            <a:pPr marL="355600" lvl="0" indent="-279400" rtl="0">
              <a:lnSpc>
                <a:spcPct val="94000"/>
              </a:lnSpc>
              <a:spcBef>
                <a:spcPts val="1200"/>
              </a:spcBef>
              <a:spcAft>
                <a:spcPts val="0"/>
              </a:spcAft>
              <a:buSzPts val="1000"/>
              <a:buFont typeface="Noto Sans Symbols"/>
              <a:buChar char="●"/>
            </a:pPr>
            <a:r>
              <a:rPr lang="en-US" sz="1000"/>
              <a:t>This is an overview of what will be shown later in greater detail</a:t>
            </a:r>
            <a:endParaRPr sz="1000"/>
          </a:p>
          <a:p>
            <a:pPr marL="355600" lvl="0" indent="-279400" rtl="0">
              <a:lnSpc>
                <a:spcPct val="94000"/>
              </a:lnSpc>
              <a:spcBef>
                <a:spcPts val="1200"/>
              </a:spcBef>
              <a:spcAft>
                <a:spcPts val="0"/>
              </a:spcAft>
              <a:buSzPts val="1000"/>
              <a:buFont typeface="Noto Sans Symbols"/>
              <a:buChar char="●"/>
            </a:pPr>
            <a:r>
              <a:rPr lang="en-US" sz="1000"/>
              <a:t>Identify major parts</a:t>
            </a:r>
            <a:endParaRPr sz="1000"/>
          </a:p>
          <a:p>
            <a:pPr marL="0" marR="0" lvl="0" indent="0" algn="l" rtl="0">
              <a:spcBef>
                <a:spcPts val="0"/>
              </a:spcBef>
              <a:spcAft>
                <a:spcPts val="0"/>
              </a:spcAft>
              <a:buClr>
                <a:schemeClr val="dk1"/>
              </a:buClr>
              <a:buSzPts val="1800"/>
              <a:buFont typeface="Arial"/>
              <a:buNone/>
            </a:pPr>
            <a:endParaRPr/>
          </a:p>
        </p:txBody>
      </p:sp>
    </p:spTree>
    <p:extLst>
      <p:ext uri="{BB962C8B-B14F-4D97-AF65-F5344CB8AC3E}">
        <p14:creationId xmlns:p14="http://schemas.microsoft.com/office/powerpoint/2010/main" val="723030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layout with centered title and subtitle placeholders">
    <p:spTree>
      <p:nvGrpSpPr>
        <p:cNvPr id="1" name="Shape 19"/>
        <p:cNvGrpSpPr/>
        <p:nvPr/>
      </p:nvGrpSpPr>
      <p:grpSpPr>
        <a:xfrm>
          <a:off x="0" y="0"/>
          <a:ext cx="0" cy="0"/>
          <a:chOff x="0" y="0"/>
          <a:chExt cx="0" cy="0"/>
        </a:xfrm>
      </p:grpSpPr>
      <p:sp>
        <p:nvSpPr>
          <p:cNvPr id="20" name="Shape 20"/>
          <p:cNvSpPr txBox="1">
            <a:spLocks noGrp="1"/>
          </p:cNvSpPr>
          <p:nvPr>
            <p:ph type="ctrTitle"/>
          </p:nvPr>
        </p:nvSpPr>
        <p:spPr>
          <a:xfrm>
            <a:off x="685800" y="2130425"/>
            <a:ext cx="7772400" cy="1470024"/>
          </a:xfrm>
          <a:prstGeom prst="rect">
            <a:avLst/>
          </a:prstGeom>
          <a:noFill/>
          <a:ln>
            <a:noFill/>
          </a:ln>
        </p:spPr>
        <p:txBody>
          <a:bodyPr wrap="square" lIns="91425" tIns="91425" rIns="91425" bIns="91425" anchor="ctr" anchorCtr="0"/>
          <a:lstStyle>
            <a:lvl1pPr marL="0" marR="0" lvl="0" indent="0" algn="ctr" rtl="0">
              <a:lnSpc>
                <a:spcPct val="94000"/>
              </a:lnSpc>
              <a:spcBef>
                <a:spcPts val="0"/>
              </a:spcBef>
              <a:spcAft>
                <a:spcPts val="0"/>
              </a:spcAft>
              <a:buNone/>
              <a:defRPr sz="3200" b="0" i="0" u="none" strike="noStrike" cap="none">
                <a:solidFill>
                  <a:srgbClr val="000000"/>
                </a:solidFill>
                <a:latin typeface="Arial"/>
                <a:ea typeface="Arial"/>
                <a:cs typeface="Arial"/>
                <a:sym typeface="Arial"/>
              </a:defRPr>
            </a:lvl1pPr>
            <a:lvl2pPr marL="742950" marR="0" lvl="1" indent="-285750" algn="ctr" rtl="0">
              <a:lnSpc>
                <a:spcPct val="94000"/>
              </a:lnSpc>
              <a:spcBef>
                <a:spcPts val="0"/>
              </a:spcBef>
              <a:spcAft>
                <a:spcPts val="0"/>
              </a:spcAft>
              <a:buNone/>
              <a:defRPr sz="3200" b="0" i="0" u="none" strike="noStrike" cap="none">
                <a:solidFill>
                  <a:srgbClr val="000000"/>
                </a:solidFill>
                <a:latin typeface="Arial"/>
                <a:ea typeface="Arial"/>
                <a:cs typeface="Arial"/>
                <a:sym typeface="Arial"/>
              </a:defRPr>
            </a:lvl2pPr>
            <a:lvl3pPr marL="1143000" marR="0" lvl="2" indent="-228600" algn="ctr" rtl="0">
              <a:lnSpc>
                <a:spcPct val="94000"/>
              </a:lnSpc>
              <a:spcBef>
                <a:spcPts val="0"/>
              </a:spcBef>
              <a:spcAft>
                <a:spcPts val="0"/>
              </a:spcAft>
              <a:buNone/>
              <a:defRPr sz="3200" b="0" i="0" u="none" strike="noStrike" cap="none">
                <a:solidFill>
                  <a:srgbClr val="000000"/>
                </a:solidFill>
                <a:latin typeface="Arial"/>
                <a:ea typeface="Arial"/>
                <a:cs typeface="Arial"/>
                <a:sym typeface="Arial"/>
              </a:defRPr>
            </a:lvl3pPr>
            <a:lvl4pPr marL="1600200" marR="0" lvl="3" indent="-228600" algn="ctr" rtl="0">
              <a:lnSpc>
                <a:spcPct val="94000"/>
              </a:lnSpc>
              <a:spcBef>
                <a:spcPts val="0"/>
              </a:spcBef>
              <a:spcAft>
                <a:spcPts val="0"/>
              </a:spcAft>
              <a:buNone/>
              <a:defRPr sz="3200" b="0" i="0" u="none" strike="noStrike" cap="none">
                <a:solidFill>
                  <a:srgbClr val="000000"/>
                </a:solidFill>
                <a:latin typeface="Arial"/>
                <a:ea typeface="Arial"/>
                <a:cs typeface="Arial"/>
                <a:sym typeface="Arial"/>
              </a:defRPr>
            </a:lvl4pPr>
            <a:lvl5pPr marL="2057400" marR="0" lvl="4" indent="-228600" algn="ctr" rtl="0">
              <a:lnSpc>
                <a:spcPct val="94000"/>
              </a:lnSpc>
              <a:spcBef>
                <a:spcPts val="0"/>
              </a:spcBef>
              <a:spcAft>
                <a:spcPts val="0"/>
              </a:spcAft>
              <a:buNone/>
              <a:defRPr sz="3200" b="0" i="0" u="none" strike="noStrike" cap="none">
                <a:solidFill>
                  <a:srgbClr val="000000"/>
                </a:solidFill>
                <a:latin typeface="Arial"/>
                <a:ea typeface="Arial"/>
                <a:cs typeface="Arial"/>
                <a:sym typeface="Arial"/>
              </a:defRPr>
            </a:lvl5pPr>
            <a:lvl6pPr marL="2514600" marR="0" lvl="5" indent="-228600" algn="ctr" rtl="0">
              <a:lnSpc>
                <a:spcPct val="94000"/>
              </a:lnSpc>
              <a:spcBef>
                <a:spcPts val="0"/>
              </a:spcBef>
              <a:spcAft>
                <a:spcPts val="0"/>
              </a:spcAft>
              <a:buNone/>
              <a:defRPr sz="3200" b="0" i="0" u="none" strike="noStrike" cap="none">
                <a:solidFill>
                  <a:srgbClr val="000000"/>
                </a:solidFill>
                <a:latin typeface="Arial"/>
                <a:ea typeface="Arial"/>
                <a:cs typeface="Arial"/>
                <a:sym typeface="Arial"/>
              </a:defRPr>
            </a:lvl6pPr>
            <a:lvl7pPr marL="3429000" marR="0" lvl="6" indent="-228600" algn="ctr" rtl="0">
              <a:lnSpc>
                <a:spcPct val="94000"/>
              </a:lnSpc>
              <a:spcBef>
                <a:spcPts val="0"/>
              </a:spcBef>
              <a:spcAft>
                <a:spcPts val="0"/>
              </a:spcAft>
              <a:buNone/>
              <a:defRPr sz="3200" b="0" i="0" u="none" strike="noStrike" cap="none">
                <a:solidFill>
                  <a:srgbClr val="000000"/>
                </a:solidFill>
                <a:latin typeface="Arial"/>
                <a:ea typeface="Arial"/>
                <a:cs typeface="Arial"/>
                <a:sym typeface="Arial"/>
              </a:defRPr>
            </a:lvl7pPr>
            <a:lvl8pPr marL="4800600" marR="0" lvl="7" indent="-228600" algn="ctr" rtl="0">
              <a:lnSpc>
                <a:spcPct val="94000"/>
              </a:lnSpc>
              <a:spcBef>
                <a:spcPts val="0"/>
              </a:spcBef>
              <a:spcAft>
                <a:spcPts val="0"/>
              </a:spcAft>
              <a:buNone/>
              <a:defRPr sz="3200" b="0" i="0" u="none" strike="noStrike" cap="none">
                <a:solidFill>
                  <a:srgbClr val="000000"/>
                </a:solidFill>
                <a:latin typeface="Arial"/>
                <a:ea typeface="Arial"/>
                <a:cs typeface="Arial"/>
                <a:sym typeface="Arial"/>
              </a:defRPr>
            </a:lvl8pPr>
            <a:lvl9pPr marL="6629400" marR="0" lvl="8" indent="-228600" algn="ctr" rtl="0">
              <a:lnSpc>
                <a:spcPct val="94000"/>
              </a:lnSpc>
              <a:spcBef>
                <a:spcPts val="0"/>
              </a:spcBef>
              <a:spcAft>
                <a:spcPts val="0"/>
              </a:spcAft>
              <a:buNone/>
              <a:defRPr sz="3200" b="0" i="0" u="none" strike="noStrike" cap="none">
                <a:solidFill>
                  <a:srgbClr val="000000"/>
                </a:solidFill>
                <a:latin typeface="Arial"/>
                <a:ea typeface="Arial"/>
                <a:cs typeface="Arial"/>
                <a:sym typeface="Arial"/>
              </a:defRPr>
            </a:lvl9pPr>
          </a:lstStyle>
          <a:p>
            <a:endParaRPr/>
          </a:p>
        </p:txBody>
      </p:sp>
      <p:sp>
        <p:nvSpPr>
          <p:cNvPr id="21" name="Shape 21"/>
          <p:cNvSpPr txBox="1">
            <a:spLocks noGrp="1"/>
          </p:cNvSpPr>
          <p:nvPr>
            <p:ph type="subTitle" idx="1"/>
          </p:nvPr>
        </p:nvSpPr>
        <p:spPr>
          <a:xfrm>
            <a:off x="1371600" y="3886200"/>
            <a:ext cx="6400799" cy="1752600"/>
          </a:xfrm>
          <a:prstGeom prst="rect">
            <a:avLst/>
          </a:prstGeom>
          <a:noFill/>
          <a:ln>
            <a:noFill/>
          </a:ln>
        </p:spPr>
        <p:txBody>
          <a:bodyPr wrap="square" lIns="91425" tIns="91425" rIns="91425" bIns="91425" anchor="t" anchorCtr="0"/>
          <a:lstStyle>
            <a:lvl1pPr marL="342900" marR="0" lvl="0" indent="-342900" algn="l" rtl="0">
              <a:lnSpc>
                <a:spcPct val="94000"/>
              </a:lnSpc>
              <a:spcBef>
                <a:spcPts val="0"/>
              </a:spcBef>
              <a:spcAft>
                <a:spcPts val="1400"/>
              </a:spcAft>
              <a:buNone/>
              <a:defRPr sz="2400" b="0" i="0" u="none" strike="noStrike" cap="none">
                <a:solidFill>
                  <a:srgbClr val="000000"/>
                </a:solidFill>
                <a:latin typeface="Arial"/>
                <a:ea typeface="Arial"/>
                <a:cs typeface="Arial"/>
                <a:sym typeface="Arial"/>
              </a:defRPr>
            </a:lvl1pPr>
            <a:lvl2pPr marL="742950" marR="0" lvl="1" indent="-285750" algn="l" rtl="0">
              <a:lnSpc>
                <a:spcPct val="94000"/>
              </a:lnSpc>
              <a:spcBef>
                <a:spcPts val="0"/>
              </a:spcBef>
              <a:spcAft>
                <a:spcPts val="1100"/>
              </a:spcAft>
              <a:buNone/>
              <a:defRPr sz="2000" b="0" i="0" u="none" strike="noStrike" cap="none">
                <a:solidFill>
                  <a:srgbClr val="000000"/>
                </a:solidFill>
                <a:latin typeface="Arial"/>
                <a:ea typeface="Arial"/>
                <a:cs typeface="Arial"/>
                <a:sym typeface="Arial"/>
              </a:defRPr>
            </a:lvl2pPr>
            <a:lvl3pPr marL="1143000" marR="0" lvl="2" indent="-228600" algn="l" rtl="0">
              <a:lnSpc>
                <a:spcPct val="94000"/>
              </a:lnSpc>
              <a:spcBef>
                <a:spcPts val="0"/>
              </a:spcBef>
              <a:spcAft>
                <a:spcPts val="800"/>
              </a:spcAft>
              <a:buNone/>
              <a:defRPr sz="1600" b="0" i="0" u="none" strike="noStrike" cap="none">
                <a:solidFill>
                  <a:srgbClr val="000000"/>
                </a:solidFill>
                <a:latin typeface="Arial"/>
                <a:ea typeface="Arial"/>
                <a:cs typeface="Arial"/>
                <a:sym typeface="Arial"/>
              </a:defRPr>
            </a:lvl3pPr>
            <a:lvl4pPr marL="1600200" marR="0" lvl="3" indent="-228600" algn="l" rtl="0">
              <a:lnSpc>
                <a:spcPct val="94000"/>
              </a:lnSpc>
              <a:spcBef>
                <a:spcPts val="0"/>
              </a:spcBef>
              <a:spcAft>
                <a:spcPts val="500"/>
              </a:spcAft>
              <a:buNone/>
              <a:defRPr sz="1600" b="0" i="0" u="none" strike="noStrike" cap="none">
                <a:solidFill>
                  <a:srgbClr val="000000"/>
                </a:solidFill>
                <a:latin typeface="Arial"/>
                <a:ea typeface="Arial"/>
                <a:cs typeface="Arial"/>
                <a:sym typeface="Arial"/>
              </a:defRPr>
            </a:lvl4pPr>
            <a:lvl5pPr marL="2057400" marR="0" lvl="4" indent="-228600" algn="l" rtl="0">
              <a:lnSpc>
                <a:spcPct val="94000"/>
              </a:lnSpc>
              <a:spcBef>
                <a:spcPts val="0"/>
              </a:spcBef>
              <a:spcAft>
                <a:spcPts val="200"/>
              </a:spcAft>
              <a:buNone/>
              <a:defRPr sz="1600" b="0" i="0" u="none" strike="noStrike" cap="none">
                <a:solidFill>
                  <a:srgbClr val="000000"/>
                </a:solidFill>
                <a:latin typeface="Arial"/>
                <a:ea typeface="Arial"/>
                <a:cs typeface="Arial"/>
                <a:sym typeface="Arial"/>
              </a:defRPr>
            </a:lvl5pPr>
            <a:lvl6pPr marL="2514600" marR="0" lvl="5" indent="-228600" algn="l" rtl="0">
              <a:lnSpc>
                <a:spcPct val="94000"/>
              </a:lnSpc>
              <a:spcBef>
                <a:spcPts val="0"/>
              </a:spcBef>
              <a:spcAft>
                <a:spcPts val="200"/>
              </a:spcAft>
              <a:buNone/>
              <a:defRPr sz="1600" b="0" i="0" u="none" strike="noStrike" cap="none">
                <a:solidFill>
                  <a:srgbClr val="000000"/>
                </a:solidFill>
                <a:latin typeface="Arial"/>
                <a:ea typeface="Arial"/>
                <a:cs typeface="Arial"/>
                <a:sym typeface="Arial"/>
              </a:defRPr>
            </a:lvl6pPr>
            <a:lvl7pPr marL="3429000" marR="0" lvl="6" indent="-228600" algn="l" rtl="0">
              <a:lnSpc>
                <a:spcPct val="94000"/>
              </a:lnSpc>
              <a:spcBef>
                <a:spcPts val="0"/>
              </a:spcBef>
              <a:spcAft>
                <a:spcPts val="200"/>
              </a:spcAft>
              <a:buNone/>
              <a:defRPr sz="1600" b="0" i="0" u="none" strike="noStrike" cap="none">
                <a:solidFill>
                  <a:srgbClr val="000000"/>
                </a:solidFill>
                <a:latin typeface="Arial"/>
                <a:ea typeface="Arial"/>
                <a:cs typeface="Arial"/>
                <a:sym typeface="Arial"/>
              </a:defRPr>
            </a:lvl7pPr>
            <a:lvl8pPr marL="4800600" marR="0" lvl="7" indent="-228600" algn="l" rtl="0">
              <a:lnSpc>
                <a:spcPct val="94000"/>
              </a:lnSpc>
              <a:spcBef>
                <a:spcPts val="0"/>
              </a:spcBef>
              <a:spcAft>
                <a:spcPts val="200"/>
              </a:spcAft>
              <a:buNone/>
              <a:defRPr sz="1600" b="0" i="0" u="none" strike="noStrike" cap="none">
                <a:solidFill>
                  <a:srgbClr val="000000"/>
                </a:solidFill>
                <a:latin typeface="Arial"/>
                <a:ea typeface="Arial"/>
                <a:cs typeface="Arial"/>
                <a:sym typeface="Arial"/>
              </a:defRPr>
            </a:lvl8pPr>
            <a:lvl9pPr marL="6629400" marR="0" lvl="8" indent="-228600" algn="l" rtl="0">
              <a:lnSpc>
                <a:spcPct val="94000"/>
              </a:lnSpc>
              <a:spcBef>
                <a:spcPts val="0"/>
              </a:spcBef>
              <a:spcAft>
                <a:spcPts val="200"/>
              </a:spcAft>
              <a:buNone/>
              <a:defRPr sz="1600" b="0" i="0" u="none" strike="noStrike" cap="none">
                <a:solidFill>
                  <a:srgbClr val="000000"/>
                </a:solidFill>
                <a:latin typeface="Arial"/>
                <a:ea typeface="Arial"/>
                <a:cs typeface="Arial"/>
                <a:sym typeface="Arial"/>
              </a:defRPr>
            </a:lvl9pPr>
          </a:lstStyle>
          <a:p>
            <a:endParaRPr/>
          </a:p>
        </p:txBody>
      </p:sp>
      <p:sp>
        <p:nvSpPr>
          <p:cNvPr id="22" name="Shape 22"/>
          <p:cNvSpPr txBox="1">
            <a:spLocks noGrp="1"/>
          </p:cNvSpPr>
          <p:nvPr>
            <p:ph type="dt" idx="10"/>
          </p:nvPr>
        </p:nvSpPr>
        <p:spPr>
          <a:xfrm>
            <a:off x="503237" y="6886575"/>
            <a:ext cx="2343150" cy="515936"/>
          </a:xfrm>
          <a:prstGeom prst="rect">
            <a:avLst/>
          </a:prstGeom>
          <a:noFill/>
          <a:ln>
            <a:noFill/>
          </a:ln>
        </p:spPr>
        <p:txBody>
          <a:bodyPr wrap="square" lIns="91425" tIns="91425" rIns="91425" bIns="91425" anchor="t" anchorCtr="0"/>
          <a:lstStyle>
            <a:lvl1pPr marL="0" marR="0" lvl="0" indent="0" algn="l" rtl="0">
              <a:lnSpc>
                <a:spcPct val="94000"/>
              </a:lnSpc>
              <a:spcBef>
                <a:spcPts val="0"/>
              </a:spcBef>
              <a:spcAft>
                <a:spcPts val="0"/>
              </a:spcAft>
              <a:buNone/>
              <a:defRPr sz="1800" b="0" i="0" u="none">
                <a:solidFill>
                  <a:srgbClr val="000000"/>
                </a:solidFill>
                <a:latin typeface="Arial"/>
                <a:ea typeface="Arial"/>
                <a:cs typeface="Arial"/>
                <a:sym typeface="Arial"/>
              </a:defRPr>
            </a:lvl1pPr>
            <a:lvl2pPr marL="742950" marR="0" lvl="1" indent="-285750" algn="l" rtl="0">
              <a:lnSpc>
                <a:spcPct val="94000"/>
              </a:lnSpc>
              <a:spcBef>
                <a:spcPts val="0"/>
              </a:spcBef>
              <a:spcAft>
                <a:spcPts val="0"/>
              </a:spcAft>
              <a:buNone/>
              <a:defRPr sz="1800" b="0" i="0" u="none" strike="noStrike" cap="none">
                <a:solidFill>
                  <a:srgbClr val="000000"/>
                </a:solidFill>
                <a:latin typeface="Arial"/>
                <a:ea typeface="Arial"/>
                <a:cs typeface="Arial"/>
                <a:sym typeface="Arial"/>
              </a:defRPr>
            </a:lvl2pPr>
            <a:lvl3pPr marL="1143000" marR="0" lvl="2" indent="-228600" algn="l" rtl="0">
              <a:lnSpc>
                <a:spcPct val="94000"/>
              </a:lnSpc>
              <a:spcBef>
                <a:spcPts val="0"/>
              </a:spcBef>
              <a:spcAft>
                <a:spcPts val="0"/>
              </a:spcAft>
              <a:buNone/>
              <a:defRPr sz="1800" b="0" i="0" u="none" strike="noStrike" cap="none">
                <a:solidFill>
                  <a:srgbClr val="000000"/>
                </a:solidFill>
                <a:latin typeface="Arial"/>
                <a:ea typeface="Arial"/>
                <a:cs typeface="Arial"/>
                <a:sym typeface="Arial"/>
              </a:defRPr>
            </a:lvl3pPr>
            <a:lvl4pPr marL="1600200" marR="0" lvl="3" indent="-228600" algn="l" rtl="0">
              <a:lnSpc>
                <a:spcPct val="94000"/>
              </a:lnSpc>
              <a:spcBef>
                <a:spcPts val="0"/>
              </a:spcBef>
              <a:spcAft>
                <a:spcPts val="0"/>
              </a:spcAft>
              <a:buNone/>
              <a:defRPr sz="1800" b="0" i="0" u="none" strike="noStrike" cap="none">
                <a:solidFill>
                  <a:srgbClr val="000000"/>
                </a:solidFill>
                <a:latin typeface="Arial"/>
                <a:ea typeface="Arial"/>
                <a:cs typeface="Arial"/>
                <a:sym typeface="Arial"/>
              </a:defRPr>
            </a:lvl4pPr>
            <a:lvl5pPr marL="2057400" marR="0" lvl="4" indent="-228600" algn="l" rtl="0">
              <a:lnSpc>
                <a:spcPct val="94000"/>
              </a:lnSpc>
              <a:spcBef>
                <a:spcPts val="0"/>
              </a:spcBef>
              <a:spcAft>
                <a:spcPts val="0"/>
              </a:spcAft>
              <a:buNone/>
              <a:defRPr sz="1800" b="0" i="0" u="none" strike="noStrike" cap="none">
                <a:solidFill>
                  <a:srgbClr val="000000"/>
                </a:solidFill>
                <a:latin typeface="Arial"/>
                <a:ea typeface="Arial"/>
                <a:cs typeface="Arial"/>
                <a:sym typeface="Arial"/>
              </a:defRPr>
            </a:lvl5pPr>
            <a:lvl6pPr marL="2514600" marR="0" lvl="5" indent="-228600" algn="l" rtl="0">
              <a:lnSpc>
                <a:spcPct val="94000"/>
              </a:lnSpc>
              <a:spcBef>
                <a:spcPts val="0"/>
              </a:spcBef>
              <a:spcAft>
                <a:spcPts val="0"/>
              </a:spcAft>
              <a:buNone/>
              <a:defRPr sz="1800" b="0" i="0" u="none" strike="noStrike" cap="none">
                <a:solidFill>
                  <a:srgbClr val="000000"/>
                </a:solidFill>
                <a:latin typeface="Arial"/>
                <a:ea typeface="Arial"/>
                <a:cs typeface="Arial"/>
                <a:sym typeface="Arial"/>
              </a:defRPr>
            </a:lvl6pPr>
            <a:lvl7pPr marL="3429000" marR="0" lvl="6" indent="-228600" algn="l" rtl="0">
              <a:lnSpc>
                <a:spcPct val="94000"/>
              </a:lnSpc>
              <a:spcBef>
                <a:spcPts val="0"/>
              </a:spcBef>
              <a:spcAft>
                <a:spcPts val="0"/>
              </a:spcAft>
              <a:buNone/>
              <a:defRPr sz="1800" b="0" i="0" u="none" strike="noStrike" cap="none">
                <a:solidFill>
                  <a:srgbClr val="000000"/>
                </a:solidFill>
                <a:latin typeface="Arial"/>
                <a:ea typeface="Arial"/>
                <a:cs typeface="Arial"/>
                <a:sym typeface="Arial"/>
              </a:defRPr>
            </a:lvl7pPr>
            <a:lvl8pPr marL="4800600" marR="0" lvl="7" indent="-228600" algn="l" rtl="0">
              <a:lnSpc>
                <a:spcPct val="94000"/>
              </a:lnSpc>
              <a:spcBef>
                <a:spcPts val="0"/>
              </a:spcBef>
              <a:spcAft>
                <a:spcPts val="0"/>
              </a:spcAft>
              <a:buNone/>
              <a:defRPr sz="1800" b="0" i="0" u="none" strike="noStrike" cap="none">
                <a:solidFill>
                  <a:srgbClr val="000000"/>
                </a:solidFill>
                <a:latin typeface="Arial"/>
                <a:ea typeface="Arial"/>
                <a:cs typeface="Arial"/>
                <a:sym typeface="Arial"/>
              </a:defRPr>
            </a:lvl8pPr>
            <a:lvl9pPr marL="6629400" marR="0" lvl="8" indent="-228600" algn="l" rtl="0">
              <a:lnSpc>
                <a:spcPct val="94000"/>
              </a:lnSpc>
              <a:spcBef>
                <a:spcPts val="0"/>
              </a:spcBef>
              <a:spcAft>
                <a:spcPts val="0"/>
              </a:spcAft>
              <a:buNone/>
              <a:defRPr sz="1800" b="0" i="0" u="none" strike="noStrike" cap="none">
                <a:solidFill>
                  <a:srgbClr val="000000"/>
                </a:solidFill>
                <a:latin typeface="Arial"/>
                <a:ea typeface="Arial"/>
                <a:cs typeface="Arial"/>
                <a:sym typeface="Arial"/>
              </a:defRPr>
            </a:lvl9pPr>
          </a:lstStyle>
          <a:p>
            <a:endParaRPr/>
          </a:p>
        </p:txBody>
      </p:sp>
      <p:sp>
        <p:nvSpPr>
          <p:cNvPr id="23" name="Shape 23"/>
          <p:cNvSpPr txBox="1">
            <a:spLocks noGrp="1"/>
          </p:cNvSpPr>
          <p:nvPr>
            <p:ph type="ftr" idx="11"/>
          </p:nvPr>
        </p:nvSpPr>
        <p:spPr>
          <a:xfrm>
            <a:off x="3448050" y="6886575"/>
            <a:ext cx="3190874" cy="515936"/>
          </a:xfrm>
          <a:prstGeom prst="rect">
            <a:avLst/>
          </a:prstGeom>
          <a:noFill/>
          <a:ln>
            <a:noFill/>
          </a:ln>
        </p:spPr>
        <p:txBody>
          <a:bodyPr wrap="square" lIns="91425" tIns="91425" rIns="91425" bIns="91425" anchor="t" anchorCtr="0"/>
          <a:lstStyle>
            <a:lvl1pPr marL="0" marR="0" lvl="0" indent="0" algn="l" rtl="0">
              <a:lnSpc>
                <a:spcPct val="94000"/>
              </a:lnSpc>
              <a:spcBef>
                <a:spcPts val="0"/>
              </a:spcBef>
              <a:spcAft>
                <a:spcPts val="0"/>
              </a:spcAft>
              <a:buNone/>
              <a:defRPr sz="1800" b="0" i="0" u="none">
                <a:solidFill>
                  <a:srgbClr val="000000"/>
                </a:solidFill>
                <a:latin typeface="Arial"/>
                <a:ea typeface="Arial"/>
                <a:cs typeface="Arial"/>
                <a:sym typeface="Arial"/>
              </a:defRPr>
            </a:lvl1pPr>
            <a:lvl2pPr marL="742950" marR="0" lvl="1" indent="-285750" algn="l" rtl="0">
              <a:lnSpc>
                <a:spcPct val="94000"/>
              </a:lnSpc>
              <a:spcBef>
                <a:spcPts val="0"/>
              </a:spcBef>
              <a:spcAft>
                <a:spcPts val="0"/>
              </a:spcAft>
              <a:buNone/>
              <a:defRPr sz="1800" b="0" i="0" u="none" strike="noStrike" cap="none">
                <a:solidFill>
                  <a:srgbClr val="000000"/>
                </a:solidFill>
                <a:latin typeface="Arial"/>
                <a:ea typeface="Arial"/>
                <a:cs typeface="Arial"/>
                <a:sym typeface="Arial"/>
              </a:defRPr>
            </a:lvl2pPr>
            <a:lvl3pPr marL="1143000" marR="0" lvl="2" indent="-228600" algn="l" rtl="0">
              <a:lnSpc>
                <a:spcPct val="94000"/>
              </a:lnSpc>
              <a:spcBef>
                <a:spcPts val="0"/>
              </a:spcBef>
              <a:spcAft>
                <a:spcPts val="0"/>
              </a:spcAft>
              <a:buNone/>
              <a:defRPr sz="1800" b="0" i="0" u="none" strike="noStrike" cap="none">
                <a:solidFill>
                  <a:srgbClr val="000000"/>
                </a:solidFill>
                <a:latin typeface="Arial"/>
                <a:ea typeface="Arial"/>
                <a:cs typeface="Arial"/>
                <a:sym typeface="Arial"/>
              </a:defRPr>
            </a:lvl3pPr>
            <a:lvl4pPr marL="1600200" marR="0" lvl="3" indent="-228600" algn="l" rtl="0">
              <a:lnSpc>
                <a:spcPct val="94000"/>
              </a:lnSpc>
              <a:spcBef>
                <a:spcPts val="0"/>
              </a:spcBef>
              <a:spcAft>
                <a:spcPts val="0"/>
              </a:spcAft>
              <a:buNone/>
              <a:defRPr sz="1800" b="0" i="0" u="none" strike="noStrike" cap="none">
                <a:solidFill>
                  <a:srgbClr val="000000"/>
                </a:solidFill>
                <a:latin typeface="Arial"/>
                <a:ea typeface="Arial"/>
                <a:cs typeface="Arial"/>
                <a:sym typeface="Arial"/>
              </a:defRPr>
            </a:lvl4pPr>
            <a:lvl5pPr marL="2057400" marR="0" lvl="4" indent="-228600" algn="l" rtl="0">
              <a:lnSpc>
                <a:spcPct val="94000"/>
              </a:lnSpc>
              <a:spcBef>
                <a:spcPts val="0"/>
              </a:spcBef>
              <a:spcAft>
                <a:spcPts val="0"/>
              </a:spcAft>
              <a:buNone/>
              <a:defRPr sz="1800" b="0" i="0" u="none" strike="noStrike" cap="none">
                <a:solidFill>
                  <a:srgbClr val="000000"/>
                </a:solidFill>
                <a:latin typeface="Arial"/>
                <a:ea typeface="Arial"/>
                <a:cs typeface="Arial"/>
                <a:sym typeface="Arial"/>
              </a:defRPr>
            </a:lvl5pPr>
            <a:lvl6pPr marL="2514600" marR="0" lvl="5" indent="-228600" algn="l" rtl="0">
              <a:lnSpc>
                <a:spcPct val="94000"/>
              </a:lnSpc>
              <a:spcBef>
                <a:spcPts val="0"/>
              </a:spcBef>
              <a:spcAft>
                <a:spcPts val="0"/>
              </a:spcAft>
              <a:buNone/>
              <a:defRPr sz="1800" b="0" i="0" u="none" strike="noStrike" cap="none">
                <a:solidFill>
                  <a:srgbClr val="000000"/>
                </a:solidFill>
                <a:latin typeface="Arial"/>
                <a:ea typeface="Arial"/>
                <a:cs typeface="Arial"/>
                <a:sym typeface="Arial"/>
              </a:defRPr>
            </a:lvl6pPr>
            <a:lvl7pPr marL="3429000" marR="0" lvl="6" indent="-228600" algn="l" rtl="0">
              <a:lnSpc>
                <a:spcPct val="94000"/>
              </a:lnSpc>
              <a:spcBef>
                <a:spcPts val="0"/>
              </a:spcBef>
              <a:spcAft>
                <a:spcPts val="0"/>
              </a:spcAft>
              <a:buNone/>
              <a:defRPr sz="1800" b="0" i="0" u="none" strike="noStrike" cap="none">
                <a:solidFill>
                  <a:srgbClr val="000000"/>
                </a:solidFill>
                <a:latin typeface="Arial"/>
                <a:ea typeface="Arial"/>
                <a:cs typeface="Arial"/>
                <a:sym typeface="Arial"/>
              </a:defRPr>
            </a:lvl7pPr>
            <a:lvl8pPr marL="4800600" marR="0" lvl="7" indent="-228600" algn="l" rtl="0">
              <a:lnSpc>
                <a:spcPct val="94000"/>
              </a:lnSpc>
              <a:spcBef>
                <a:spcPts val="0"/>
              </a:spcBef>
              <a:spcAft>
                <a:spcPts val="0"/>
              </a:spcAft>
              <a:buNone/>
              <a:defRPr sz="1800" b="0" i="0" u="none" strike="noStrike" cap="none">
                <a:solidFill>
                  <a:srgbClr val="000000"/>
                </a:solidFill>
                <a:latin typeface="Arial"/>
                <a:ea typeface="Arial"/>
                <a:cs typeface="Arial"/>
                <a:sym typeface="Arial"/>
              </a:defRPr>
            </a:lvl8pPr>
            <a:lvl9pPr marL="6629400" marR="0" lvl="8" indent="-228600" algn="l" rtl="0">
              <a:lnSpc>
                <a:spcPct val="94000"/>
              </a:lnSpc>
              <a:spcBef>
                <a:spcPts val="0"/>
              </a:spcBef>
              <a:spcAft>
                <a:spcPts val="0"/>
              </a:spcAft>
              <a:buNone/>
              <a:defRPr sz="1800" b="0" i="0" u="none" strike="noStrike" cap="none">
                <a:solidFill>
                  <a:srgbClr val="000000"/>
                </a:solidFill>
                <a:latin typeface="Arial"/>
                <a:ea typeface="Arial"/>
                <a:cs typeface="Arial"/>
                <a:sym typeface="Arial"/>
              </a:defRPr>
            </a:lvl9pPr>
          </a:lstStyle>
          <a:p>
            <a:endParaRPr/>
          </a:p>
        </p:txBody>
      </p:sp>
      <p:sp>
        <p:nvSpPr>
          <p:cNvPr id="24" name="Shape 24"/>
          <p:cNvSpPr txBox="1">
            <a:spLocks noGrp="1"/>
          </p:cNvSpPr>
          <p:nvPr>
            <p:ph type="sldNum" idx="12"/>
          </p:nvPr>
        </p:nvSpPr>
        <p:spPr>
          <a:xfrm>
            <a:off x="7227886" y="6886575"/>
            <a:ext cx="2343150" cy="515936"/>
          </a:xfrm>
          <a:prstGeom prst="rect">
            <a:avLst/>
          </a:prstGeom>
          <a:noFill/>
          <a:ln>
            <a:noFill/>
          </a:ln>
        </p:spPr>
        <p:txBody>
          <a:bodyPr wrap="square" lIns="0" tIns="0" rIns="0" bIns="0" anchor="t" anchorCtr="0">
            <a:noAutofit/>
          </a:bodyPr>
          <a:lstStyle/>
          <a:p>
            <a:pPr marL="0" marR="0" lvl="0" indent="0" algn="l" rtl="0">
              <a:lnSpc>
                <a:spcPct val="94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a:t>
            </a:fld>
            <a:endParaRPr lang="en-US" sz="1800" b="0" i="0" u="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503237" y="301625"/>
            <a:ext cx="9066211" cy="654050"/>
          </a:xfrm>
          <a:prstGeom prst="rect">
            <a:avLst/>
          </a:prstGeom>
          <a:noFill/>
          <a:ln>
            <a:noFill/>
          </a:ln>
        </p:spPr>
        <p:txBody>
          <a:bodyPr wrap="square" lIns="91425" tIns="91425" rIns="91425" bIns="91425" anchor="ctr" anchorCtr="0"/>
          <a:lstStyle>
            <a:lvl1pPr marL="0" marR="0" lvl="0" indent="0" algn="ctr" rtl="0">
              <a:lnSpc>
                <a:spcPct val="94000"/>
              </a:lnSpc>
              <a:spcBef>
                <a:spcPts val="0"/>
              </a:spcBef>
              <a:spcAft>
                <a:spcPts val="0"/>
              </a:spcAft>
              <a:buNone/>
              <a:defRPr sz="3200" b="0" i="0" u="none" strike="noStrike" cap="none">
                <a:solidFill>
                  <a:srgbClr val="000000"/>
                </a:solidFill>
                <a:latin typeface="Arial"/>
                <a:ea typeface="Arial"/>
                <a:cs typeface="Arial"/>
                <a:sym typeface="Arial"/>
              </a:defRPr>
            </a:lvl1pPr>
            <a:lvl2pPr marL="742950" marR="0" lvl="1" indent="-285750" algn="ctr" rtl="0">
              <a:lnSpc>
                <a:spcPct val="94000"/>
              </a:lnSpc>
              <a:spcBef>
                <a:spcPts val="0"/>
              </a:spcBef>
              <a:spcAft>
                <a:spcPts val="0"/>
              </a:spcAft>
              <a:buNone/>
              <a:defRPr sz="3200" b="0" i="0" u="none" strike="noStrike" cap="none">
                <a:solidFill>
                  <a:srgbClr val="000000"/>
                </a:solidFill>
                <a:latin typeface="Arial"/>
                <a:ea typeface="Arial"/>
                <a:cs typeface="Arial"/>
                <a:sym typeface="Arial"/>
              </a:defRPr>
            </a:lvl2pPr>
            <a:lvl3pPr marL="1143000" marR="0" lvl="2" indent="-228600" algn="ctr" rtl="0">
              <a:lnSpc>
                <a:spcPct val="94000"/>
              </a:lnSpc>
              <a:spcBef>
                <a:spcPts val="0"/>
              </a:spcBef>
              <a:spcAft>
                <a:spcPts val="0"/>
              </a:spcAft>
              <a:buNone/>
              <a:defRPr sz="3200" b="0" i="0" u="none" strike="noStrike" cap="none">
                <a:solidFill>
                  <a:srgbClr val="000000"/>
                </a:solidFill>
                <a:latin typeface="Arial"/>
                <a:ea typeface="Arial"/>
                <a:cs typeface="Arial"/>
                <a:sym typeface="Arial"/>
              </a:defRPr>
            </a:lvl3pPr>
            <a:lvl4pPr marL="1600200" marR="0" lvl="3" indent="-228600" algn="ctr" rtl="0">
              <a:lnSpc>
                <a:spcPct val="94000"/>
              </a:lnSpc>
              <a:spcBef>
                <a:spcPts val="0"/>
              </a:spcBef>
              <a:spcAft>
                <a:spcPts val="0"/>
              </a:spcAft>
              <a:buNone/>
              <a:defRPr sz="3200" b="0" i="0" u="none" strike="noStrike" cap="none">
                <a:solidFill>
                  <a:srgbClr val="000000"/>
                </a:solidFill>
                <a:latin typeface="Arial"/>
                <a:ea typeface="Arial"/>
                <a:cs typeface="Arial"/>
                <a:sym typeface="Arial"/>
              </a:defRPr>
            </a:lvl4pPr>
            <a:lvl5pPr marL="2057400" marR="0" lvl="4" indent="-228600" algn="ctr" rtl="0">
              <a:lnSpc>
                <a:spcPct val="94000"/>
              </a:lnSpc>
              <a:spcBef>
                <a:spcPts val="0"/>
              </a:spcBef>
              <a:spcAft>
                <a:spcPts val="0"/>
              </a:spcAft>
              <a:buNone/>
              <a:defRPr sz="3200" b="0" i="0" u="none" strike="noStrike" cap="none">
                <a:solidFill>
                  <a:srgbClr val="000000"/>
                </a:solidFill>
                <a:latin typeface="Arial"/>
                <a:ea typeface="Arial"/>
                <a:cs typeface="Arial"/>
                <a:sym typeface="Arial"/>
              </a:defRPr>
            </a:lvl5pPr>
            <a:lvl6pPr marL="2514600" marR="0" lvl="5" indent="-228600" algn="ctr" rtl="0">
              <a:lnSpc>
                <a:spcPct val="94000"/>
              </a:lnSpc>
              <a:spcBef>
                <a:spcPts val="0"/>
              </a:spcBef>
              <a:spcAft>
                <a:spcPts val="0"/>
              </a:spcAft>
              <a:buNone/>
              <a:defRPr sz="3200" b="0" i="0" u="none" strike="noStrike" cap="none">
                <a:solidFill>
                  <a:srgbClr val="000000"/>
                </a:solidFill>
                <a:latin typeface="Arial"/>
                <a:ea typeface="Arial"/>
                <a:cs typeface="Arial"/>
                <a:sym typeface="Arial"/>
              </a:defRPr>
            </a:lvl6pPr>
            <a:lvl7pPr marL="3429000" marR="0" lvl="6" indent="-228600" algn="ctr" rtl="0">
              <a:lnSpc>
                <a:spcPct val="94000"/>
              </a:lnSpc>
              <a:spcBef>
                <a:spcPts val="0"/>
              </a:spcBef>
              <a:spcAft>
                <a:spcPts val="0"/>
              </a:spcAft>
              <a:buNone/>
              <a:defRPr sz="3200" b="0" i="0" u="none" strike="noStrike" cap="none">
                <a:solidFill>
                  <a:srgbClr val="000000"/>
                </a:solidFill>
                <a:latin typeface="Arial"/>
                <a:ea typeface="Arial"/>
                <a:cs typeface="Arial"/>
                <a:sym typeface="Arial"/>
              </a:defRPr>
            </a:lvl7pPr>
            <a:lvl8pPr marL="4800600" marR="0" lvl="7" indent="-228600" algn="ctr" rtl="0">
              <a:lnSpc>
                <a:spcPct val="94000"/>
              </a:lnSpc>
              <a:spcBef>
                <a:spcPts val="0"/>
              </a:spcBef>
              <a:spcAft>
                <a:spcPts val="0"/>
              </a:spcAft>
              <a:buNone/>
              <a:defRPr sz="3200" b="0" i="0" u="none" strike="noStrike" cap="none">
                <a:solidFill>
                  <a:srgbClr val="000000"/>
                </a:solidFill>
                <a:latin typeface="Arial"/>
                <a:ea typeface="Arial"/>
                <a:cs typeface="Arial"/>
                <a:sym typeface="Arial"/>
              </a:defRPr>
            </a:lvl8pPr>
            <a:lvl9pPr marL="6629400" marR="0" lvl="8" indent="-228600" algn="ctr" rtl="0">
              <a:lnSpc>
                <a:spcPct val="94000"/>
              </a:lnSpc>
              <a:spcBef>
                <a:spcPts val="0"/>
              </a:spcBef>
              <a:spcAft>
                <a:spcPts val="0"/>
              </a:spcAft>
              <a:buNone/>
              <a:defRPr sz="3200" b="0" i="0" u="none" strike="noStrike" cap="none">
                <a:solidFill>
                  <a:srgbClr val="000000"/>
                </a:solidFill>
                <a:latin typeface="Arial"/>
                <a:ea typeface="Arial"/>
                <a:cs typeface="Arial"/>
                <a:sym typeface="Arial"/>
              </a:defRPr>
            </a:lvl9pPr>
          </a:lstStyle>
          <a:p>
            <a:endParaRPr/>
          </a:p>
        </p:txBody>
      </p:sp>
      <p:sp>
        <p:nvSpPr>
          <p:cNvPr id="27" name="Shape 27"/>
          <p:cNvSpPr txBox="1">
            <a:spLocks noGrp="1"/>
          </p:cNvSpPr>
          <p:nvPr>
            <p:ph type="body" idx="1"/>
          </p:nvPr>
        </p:nvSpPr>
        <p:spPr>
          <a:xfrm>
            <a:off x="503237" y="1768475"/>
            <a:ext cx="9066211" cy="4992687"/>
          </a:xfrm>
          <a:prstGeom prst="rect">
            <a:avLst/>
          </a:prstGeom>
          <a:noFill/>
          <a:ln>
            <a:noFill/>
          </a:ln>
        </p:spPr>
        <p:txBody>
          <a:bodyPr wrap="square" lIns="91425" tIns="91425" rIns="91425" bIns="91425" anchor="t" anchorCtr="0"/>
          <a:lstStyle>
            <a:lvl1pPr marL="342900" marR="0" lvl="0" indent="-342900" algn="l" rtl="0">
              <a:lnSpc>
                <a:spcPct val="94000"/>
              </a:lnSpc>
              <a:spcBef>
                <a:spcPts val="0"/>
              </a:spcBef>
              <a:spcAft>
                <a:spcPts val="1400"/>
              </a:spcAft>
              <a:buNone/>
              <a:defRPr sz="2400" b="0" i="0" u="none" strike="noStrike" cap="none">
                <a:solidFill>
                  <a:srgbClr val="000000"/>
                </a:solidFill>
                <a:latin typeface="Arial"/>
                <a:ea typeface="Arial"/>
                <a:cs typeface="Arial"/>
                <a:sym typeface="Arial"/>
              </a:defRPr>
            </a:lvl1pPr>
            <a:lvl2pPr marL="742950" marR="0" lvl="1" indent="-285750" algn="l" rtl="0">
              <a:lnSpc>
                <a:spcPct val="94000"/>
              </a:lnSpc>
              <a:spcBef>
                <a:spcPts val="0"/>
              </a:spcBef>
              <a:spcAft>
                <a:spcPts val="1100"/>
              </a:spcAft>
              <a:buNone/>
              <a:defRPr sz="2000" b="0" i="0" u="none" strike="noStrike" cap="none">
                <a:solidFill>
                  <a:srgbClr val="000000"/>
                </a:solidFill>
                <a:latin typeface="Arial"/>
                <a:ea typeface="Arial"/>
                <a:cs typeface="Arial"/>
                <a:sym typeface="Arial"/>
              </a:defRPr>
            </a:lvl2pPr>
            <a:lvl3pPr marL="1143000" marR="0" lvl="2" indent="-228600" algn="l" rtl="0">
              <a:lnSpc>
                <a:spcPct val="94000"/>
              </a:lnSpc>
              <a:spcBef>
                <a:spcPts val="0"/>
              </a:spcBef>
              <a:spcAft>
                <a:spcPts val="800"/>
              </a:spcAft>
              <a:buNone/>
              <a:defRPr sz="1600" b="0" i="0" u="none" strike="noStrike" cap="none">
                <a:solidFill>
                  <a:srgbClr val="000000"/>
                </a:solidFill>
                <a:latin typeface="Arial"/>
                <a:ea typeface="Arial"/>
                <a:cs typeface="Arial"/>
                <a:sym typeface="Arial"/>
              </a:defRPr>
            </a:lvl3pPr>
            <a:lvl4pPr marL="1600200" marR="0" lvl="3" indent="-228600" algn="l" rtl="0">
              <a:lnSpc>
                <a:spcPct val="94000"/>
              </a:lnSpc>
              <a:spcBef>
                <a:spcPts val="0"/>
              </a:spcBef>
              <a:spcAft>
                <a:spcPts val="500"/>
              </a:spcAft>
              <a:buNone/>
              <a:defRPr sz="1600" b="0" i="0" u="none" strike="noStrike" cap="none">
                <a:solidFill>
                  <a:srgbClr val="000000"/>
                </a:solidFill>
                <a:latin typeface="Arial"/>
                <a:ea typeface="Arial"/>
                <a:cs typeface="Arial"/>
                <a:sym typeface="Arial"/>
              </a:defRPr>
            </a:lvl4pPr>
            <a:lvl5pPr marL="2057400" marR="0" lvl="4" indent="-228600" algn="l" rtl="0">
              <a:lnSpc>
                <a:spcPct val="94000"/>
              </a:lnSpc>
              <a:spcBef>
                <a:spcPts val="0"/>
              </a:spcBef>
              <a:spcAft>
                <a:spcPts val="200"/>
              </a:spcAft>
              <a:buNone/>
              <a:defRPr sz="1600" b="0" i="0" u="none" strike="noStrike" cap="none">
                <a:solidFill>
                  <a:srgbClr val="000000"/>
                </a:solidFill>
                <a:latin typeface="Arial"/>
                <a:ea typeface="Arial"/>
                <a:cs typeface="Arial"/>
                <a:sym typeface="Arial"/>
              </a:defRPr>
            </a:lvl5pPr>
            <a:lvl6pPr marL="2514600" marR="0" lvl="5" indent="-228600" algn="l" rtl="0">
              <a:lnSpc>
                <a:spcPct val="94000"/>
              </a:lnSpc>
              <a:spcBef>
                <a:spcPts val="0"/>
              </a:spcBef>
              <a:spcAft>
                <a:spcPts val="200"/>
              </a:spcAft>
              <a:buNone/>
              <a:defRPr sz="1600" b="0" i="0" u="none" strike="noStrike" cap="none">
                <a:solidFill>
                  <a:srgbClr val="000000"/>
                </a:solidFill>
                <a:latin typeface="Arial"/>
                <a:ea typeface="Arial"/>
                <a:cs typeface="Arial"/>
                <a:sym typeface="Arial"/>
              </a:defRPr>
            </a:lvl6pPr>
            <a:lvl7pPr marL="3429000" marR="0" lvl="6" indent="-228600" algn="l" rtl="0">
              <a:lnSpc>
                <a:spcPct val="94000"/>
              </a:lnSpc>
              <a:spcBef>
                <a:spcPts val="0"/>
              </a:spcBef>
              <a:spcAft>
                <a:spcPts val="200"/>
              </a:spcAft>
              <a:buNone/>
              <a:defRPr sz="1600" b="0" i="0" u="none" strike="noStrike" cap="none">
                <a:solidFill>
                  <a:srgbClr val="000000"/>
                </a:solidFill>
                <a:latin typeface="Arial"/>
                <a:ea typeface="Arial"/>
                <a:cs typeface="Arial"/>
                <a:sym typeface="Arial"/>
              </a:defRPr>
            </a:lvl7pPr>
            <a:lvl8pPr marL="4800600" marR="0" lvl="7" indent="-228600" algn="l" rtl="0">
              <a:lnSpc>
                <a:spcPct val="94000"/>
              </a:lnSpc>
              <a:spcBef>
                <a:spcPts val="0"/>
              </a:spcBef>
              <a:spcAft>
                <a:spcPts val="200"/>
              </a:spcAft>
              <a:buNone/>
              <a:defRPr sz="1600" b="0" i="0" u="none" strike="noStrike" cap="none">
                <a:solidFill>
                  <a:srgbClr val="000000"/>
                </a:solidFill>
                <a:latin typeface="Arial"/>
                <a:ea typeface="Arial"/>
                <a:cs typeface="Arial"/>
                <a:sym typeface="Arial"/>
              </a:defRPr>
            </a:lvl8pPr>
            <a:lvl9pPr marL="6629400" marR="0" lvl="8" indent="-228600" algn="l" rtl="0">
              <a:lnSpc>
                <a:spcPct val="94000"/>
              </a:lnSpc>
              <a:spcBef>
                <a:spcPts val="0"/>
              </a:spcBef>
              <a:spcAft>
                <a:spcPts val="200"/>
              </a:spcAft>
              <a:buNone/>
              <a:defRPr sz="1600" b="0" i="0" u="none" strike="noStrike" cap="none">
                <a:solidFill>
                  <a:srgbClr val="000000"/>
                </a:solidFill>
                <a:latin typeface="Arial"/>
                <a:ea typeface="Arial"/>
                <a:cs typeface="Arial"/>
                <a:sym typeface="Arial"/>
              </a:defRPr>
            </a:lvl9pPr>
          </a:lstStyle>
          <a:p>
            <a:endParaRPr/>
          </a:p>
        </p:txBody>
      </p:sp>
      <p:sp>
        <p:nvSpPr>
          <p:cNvPr id="28" name="Shape 28"/>
          <p:cNvSpPr txBox="1">
            <a:spLocks noGrp="1"/>
          </p:cNvSpPr>
          <p:nvPr>
            <p:ph type="dt" idx="10"/>
          </p:nvPr>
        </p:nvSpPr>
        <p:spPr>
          <a:xfrm>
            <a:off x="503237" y="6886575"/>
            <a:ext cx="2343150" cy="515936"/>
          </a:xfrm>
          <a:prstGeom prst="rect">
            <a:avLst/>
          </a:prstGeom>
          <a:noFill/>
          <a:ln>
            <a:noFill/>
          </a:ln>
        </p:spPr>
        <p:txBody>
          <a:bodyPr wrap="square" lIns="91425" tIns="91425" rIns="91425" bIns="91425" anchor="t" anchorCtr="0"/>
          <a:lstStyle>
            <a:lvl1pPr marL="0" marR="0" lvl="0" indent="0" algn="l" rtl="0">
              <a:lnSpc>
                <a:spcPct val="94000"/>
              </a:lnSpc>
              <a:spcBef>
                <a:spcPts val="0"/>
              </a:spcBef>
              <a:spcAft>
                <a:spcPts val="0"/>
              </a:spcAft>
              <a:buNone/>
              <a:defRPr sz="1800" b="0" i="0" u="none">
                <a:solidFill>
                  <a:srgbClr val="000000"/>
                </a:solidFill>
                <a:latin typeface="Arial"/>
                <a:ea typeface="Arial"/>
                <a:cs typeface="Arial"/>
                <a:sym typeface="Arial"/>
              </a:defRPr>
            </a:lvl1pPr>
            <a:lvl2pPr marL="742950" marR="0" lvl="1" indent="-285750" algn="l" rtl="0">
              <a:lnSpc>
                <a:spcPct val="94000"/>
              </a:lnSpc>
              <a:spcBef>
                <a:spcPts val="0"/>
              </a:spcBef>
              <a:spcAft>
                <a:spcPts val="0"/>
              </a:spcAft>
              <a:buNone/>
              <a:defRPr sz="1800" b="0" i="0" u="none" strike="noStrike" cap="none">
                <a:solidFill>
                  <a:srgbClr val="000000"/>
                </a:solidFill>
                <a:latin typeface="Arial"/>
                <a:ea typeface="Arial"/>
                <a:cs typeface="Arial"/>
                <a:sym typeface="Arial"/>
              </a:defRPr>
            </a:lvl2pPr>
            <a:lvl3pPr marL="1143000" marR="0" lvl="2" indent="-228600" algn="l" rtl="0">
              <a:lnSpc>
                <a:spcPct val="94000"/>
              </a:lnSpc>
              <a:spcBef>
                <a:spcPts val="0"/>
              </a:spcBef>
              <a:spcAft>
                <a:spcPts val="0"/>
              </a:spcAft>
              <a:buNone/>
              <a:defRPr sz="1800" b="0" i="0" u="none" strike="noStrike" cap="none">
                <a:solidFill>
                  <a:srgbClr val="000000"/>
                </a:solidFill>
                <a:latin typeface="Arial"/>
                <a:ea typeface="Arial"/>
                <a:cs typeface="Arial"/>
                <a:sym typeface="Arial"/>
              </a:defRPr>
            </a:lvl3pPr>
            <a:lvl4pPr marL="1600200" marR="0" lvl="3" indent="-228600" algn="l" rtl="0">
              <a:lnSpc>
                <a:spcPct val="94000"/>
              </a:lnSpc>
              <a:spcBef>
                <a:spcPts val="0"/>
              </a:spcBef>
              <a:spcAft>
                <a:spcPts val="0"/>
              </a:spcAft>
              <a:buNone/>
              <a:defRPr sz="1800" b="0" i="0" u="none" strike="noStrike" cap="none">
                <a:solidFill>
                  <a:srgbClr val="000000"/>
                </a:solidFill>
                <a:latin typeface="Arial"/>
                <a:ea typeface="Arial"/>
                <a:cs typeface="Arial"/>
                <a:sym typeface="Arial"/>
              </a:defRPr>
            </a:lvl4pPr>
            <a:lvl5pPr marL="2057400" marR="0" lvl="4" indent="-228600" algn="l" rtl="0">
              <a:lnSpc>
                <a:spcPct val="94000"/>
              </a:lnSpc>
              <a:spcBef>
                <a:spcPts val="0"/>
              </a:spcBef>
              <a:spcAft>
                <a:spcPts val="0"/>
              </a:spcAft>
              <a:buNone/>
              <a:defRPr sz="1800" b="0" i="0" u="none" strike="noStrike" cap="none">
                <a:solidFill>
                  <a:srgbClr val="000000"/>
                </a:solidFill>
                <a:latin typeface="Arial"/>
                <a:ea typeface="Arial"/>
                <a:cs typeface="Arial"/>
                <a:sym typeface="Arial"/>
              </a:defRPr>
            </a:lvl5pPr>
            <a:lvl6pPr marL="2514600" marR="0" lvl="5" indent="-228600" algn="l" rtl="0">
              <a:lnSpc>
                <a:spcPct val="94000"/>
              </a:lnSpc>
              <a:spcBef>
                <a:spcPts val="0"/>
              </a:spcBef>
              <a:spcAft>
                <a:spcPts val="0"/>
              </a:spcAft>
              <a:buNone/>
              <a:defRPr sz="1800" b="0" i="0" u="none" strike="noStrike" cap="none">
                <a:solidFill>
                  <a:srgbClr val="000000"/>
                </a:solidFill>
                <a:latin typeface="Arial"/>
                <a:ea typeface="Arial"/>
                <a:cs typeface="Arial"/>
                <a:sym typeface="Arial"/>
              </a:defRPr>
            </a:lvl6pPr>
            <a:lvl7pPr marL="3429000" marR="0" lvl="6" indent="-228600" algn="l" rtl="0">
              <a:lnSpc>
                <a:spcPct val="94000"/>
              </a:lnSpc>
              <a:spcBef>
                <a:spcPts val="0"/>
              </a:spcBef>
              <a:spcAft>
                <a:spcPts val="0"/>
              </a:spcAft>
              <a:buNone/>
              <a:defRPr sz="1800" b="0" i="0" u="none" strike="noStrike" cap="none">
                <a:solidFill>
                  <a:srgbClr val="000000"/>
                </a:solidFill>
                <a:latin typeface="Arial"/>
                <a:ea typeface="Arial"/>
                <a:cs typeface="Arial"/>
                <a:sym typeface="Arial"/>
              </a:defRPr>
            </a:lvl7pPr>
            <a:lvl8pPr marL="4800600" marR="0" lvl="7" indent="-228600" algn="l" rtl="0">
              <a:lnSpc>
                <a:spcPct val="94000"/>
              </a:lnSpc>
              <a:spcBef>
                <a:spcPts val="0"/>
              </a:spcBef>
              <a:spcAft>
                <a:spcPts val="0"/>
              </a:spcAft>
              <a:buNone/>
              <a:defRPr sz="1800" b="0" i="0" u="none" strike="noStrike" cap="none">
                <a:solidFill>
                  <a:srgbClr val="000000"/>
                </a:solidFill>
                <a:latin typeface="Arial"/>
                <a:ea typeface="Arial"/>
                <a:cs typeface="Arial"/>
                <a:sym typeface="Arial"/>
              </a:defRPr>
            </a:lvl8pPr>
            <a:lvl9pPr marL="6629400" marR="0" lvl="8" indent="-228600" algn="l" rtl="0">
              <a:lnSpc>
                <a:spcPct val="94000"/>
              </a:lnSpc>
              <a:spcBef>
                <a:spcPts val="0"/>
              </a:spcBef>
              <a:spcAft>
                <a:spcPts val="0"/>
              </a:spcAft>
              <a:buNone/>
              <a:defRPr sz="1800" b="0" i="0" u="none" strike="noStrike" cap="none">
                <a:solidFill>
                  <a:srgbClr val="000000"/>
                </a:solidFill>
                <a:latin typeface="Arial"/>
                <a:ea typeface="Arial"/>
                <a:cs typeface="Arial"/>
                <a:sym typeface="Arial"/>
              </a:defRPr>
            </a:lvl9pPr>
          </a:lstStyle>
          <a:p>
            <a:endParaRPr/>
          </a:p>
        </p:txBody>
      </p:sp>
      <p:sp>
        <p:nvSpPr>
          <p:cNvPr id="29" name="Shape 29"/>
          <p:cNvSpPr txBox="1">
            <a:spLocks noGrp="1"/>
          </p:cNvSpPr>
          <p:nvPr>
            <p:ph type="ftr" idx="11"/>
          </p:nvPr>
        </p:nvSpPr>
        <p:spPr>
          <a:xfrm>
            <a:off x="3448050" y="6886575"/>
            <a:ext cx="3190874" cy="515936"/>
          </a:xfrm>
          <a:prstGeom prst="rect">
            <a:avLst/>
          </a:prstGeom>
          <a:noFill/>
          <a:ln>
            <a:noFill/>
          </a:ln>
        </p:spPr>
        <p:txBody>
          <a:bodyPr wrap="square" lIns="91425" tIns="91425" rIns="91425" bIns="91425" anchor="t" anchorCtr="0"/>
          <a:lstStyle>
            <a:lvl1pPr marL="0" marR="0" lvl="0" indent="0" algn="l" rtl="0">
              <a:lnSpc>
                <a:spcPct val="94000"/>
              </a:lnSpc>
              <a:spcBef>
                <a:spcPts val="0"/>
              </a:spcBef>
              <a:spcAft>
                <a:spcPts val="0"/>
              </a:spcAft>
              <a:buNone/>
              <a:defRPr sz="1800" b="0" i="0" u="none">
                <a:solidFill>
                  <a:srgbClr val="000000"/>
                </a:solidFill>
                <a:latin typeface="Arial"/>
                <a:ea typeface="Arial"/>
                <a:cs typeface="Arial"/>
                <a:sym typeface="Arial"/>
              </a:defRPr>
            </a:lvl1pPr>
            <a:lvl2pPr marL="742950" marR="0" lvl="1" indent="-285750" algn="l" rtl="0">
              <a:lnSpc>
                <a:spcPct val="94000"/>
              </a:lnSpc>
              <a:spcBef>
                <a:spcPts val="0"/>
              </a:spcBef>
              <a:spcAft>
                <a:spcPts val="0"/>
              </a:spcAft>
              <a:buNone/>
              <a:defRPr sz="1800" b="0" i="0" u="none" strike="noStrike" cap="none">
                <a:solidFill>
                  <a:srgbClr val="000000"/>
                </a:solidFill>
                <a:latin typeface="Arial"/>
                <a:ea typeface="Arial"/>
                <a:cs typeface="Arial"/>
                <a:sym typeface="Arial"/>
              </a:defRPr>
            </a:lvl2pPr>
            <a:lvl3pPr marL="1143000" marR="0" lvl="2" indent="-228600" algn="l" rtl="0">
              <a:lnSpc>
                <a:spcPct val="94000"/>
              </a:lnSpc>
              <a:spcBef>
                <a:spcPts val="0"/>
              </a:spcBef>
              <a:spcAft>
                <a:spcPts val="0"/>
              </a:spcAft>
              <a:buNone/>
              <a:defRPr sz="1800" b="0" i="0" u="none" strike="noStrike" cap="none">
                <a:solidFill>
                  <a:srgbClr val="000000"/>
                </a:solidFill>
                <a:latin typeface="Arial"/>
                <a:ea typeface="Arial"/>
                <a:cs typeface="Arial"/>
                <a:sym typeface="Arial"/>
              </a:defRPr>
            </a:lvl3pPr>
            <a:lvl4pPr marL="1600200" marR="0" lvl="3" indent="-228600" algn="l" rtl="0">
              <a:lnSpc>
                <a:spcPct val="94000"/>
              </a:lnSpc>
              <a:spcBef>
                <a:spcPts val="0"/>
              </a:spcBef>
              <a:spcAft>
                <a:spcPts val="0"/>
              </a:spcAft>
              <a:buNone/>
              <a:defRPr sz="1800" b="0" i="0" u="none" strike="noStrike" cap="none">
                <a:solidFill>
                  <a:srgbClr val="000000"/>
                </a:solidFill>
                <a:latin typeface="Arial"/>
                <a:ea typeface="Arial"/>
                <a:cs typeface="Arial"/>
                <a:sym typeface="Arial"/>
              </a:defRPr>
            </a:lvl4pPr>
            <a:lvl5pPr marL="2057400" marR="0" lvl="4" indent="-228600" algn="l" rtl="0">
              <a:lnSpc>
                <a:spcPct val="94000"/>
              </a:lnSpc>
              <a:spcBef>
                <a:spcPts val="0"/>
              </a:spcBef>
              <a:spcAft>
                <a:spcPts val="0"/>
              </a:spcAft>
              <a:buNone/>
              <a:defRPr sz="1800" b="0" i="0" u="none" strike="noStrike" cap="none">
                <a:solidFill>
                  <a:srgbClr val="000000"/>
                </a:solidFill>
                <a:latin typeface="Arial"/>
                <a:ea typeface="Arial"/>
                <a:cs typeface="Arial"/>
                <a:sym typeface="Arial"/>
              </a:defRPr>
            </a:lvl5pPr>
            <a:lvl6pPr marL="2514600" marR="0" lvl="5" indent="-228600" algn="l" rtl="0">
              <a:lnSpc>
                <a:spcPct val="94000"/>
              </a:lnSpc>
              <a:spcBef>
                <a:spcPts val="0"/>
              </a:spcBef>
              <a:spcAft>
                <a:spcPts val="0"/>
              </a:spcAft>
              <a:buNone/>
              <a:defRPr sz="1800" b="0" i="0" u="none" strike="noStrike" cap="none">
                <a:solidFill>
                  <a:srgbClr val="000000"/>
                </a:solidFill>
                <a:latin typeface="Arial"/>
                <a:ea typeface="Arial"/>
                <a:cs typeface="Arial"/>
                <a:sym typeface="Arial"/>
              </a:defRPr>
            </a:lvl6pPr>
            <a:lvl7pPr marL="3429000" marR="0" lvl="6" indent="-228600" algn="l" rtl="0">
              <a:lnSpc>
                <a:spcPct val="94000"/>
              </a:lnSpc>
              <a:spcBef>
                <a:spcPts val="0"/>
              </a:spcBef>
              <a:spcAft>
                <a:spcPts val="0"/>
              </a:spcAft>
              <a:buNone/>
              <a:defRPr sz="1800" b="0" i="0" u="none" strike="noStrike" cap="none">
                <a:solidFill>
                  <a:srgbClr val="000000"/>
                </a:solidFill>
                <a:latin typeface="Arial"/>
                <a:ea typeface="Arial"/>
                <a:cs typeface="Arial"/>
                <a:sym typeface="Arial"/>
              </a:defRPr>
            </a:lvl7pPr>
            <a:lvl8pPr marL="4800600" marR="0" lvl="7" indent="-228600" algn="l" rtl="0">
              <a:lnSpc>
                <a:spcPct val="94000"/>
              </a:lnSpc>
              <a:spcBef>
                <a:spcPts val="0"/>
              </a:spcBef>
              <a:spcAft>
                <a:spcPts val="0"/>
              </a:spcAft>
              <a:buNone/>
              <a:defRPr sz="1800" b="0" i="0" u="none" strike="noStrike" cap="none">
                <a:solidFill>
                  <a:srgbClr val="000000"/>
                </a:solidFill>
                <a:latin typeface="Arial"/>
                <a:ea typeface="Arial"/>
                <a:cs typeface="Arial"/>
                <a:sym typeface="Arial"/>
              </a:defRPr>
            </a:lvl8pPr>
            <a:lvl9pPr marL="6629400" marR="0" lvl="8" indent="-228600" algn="l" rtl="0">
              <a:lnSpc>
                <a:spcPct val="94000"/>
              </a:lnSpc>
              <a:spcBef>
                <a:spcPts val="0"/>
              </a:spcBef>
              <a:spcAft>
                <a:spcPts val="0"/>
              </a:spcAft>
              <a:buNone/>
              <a:defRPr sz="1800" b="0" i="0" u="none" strike="noStrike" cap="none">
                <a:solidFill>
                  <a:srgbClr val="000000"/>
                </a:solidFill>
                <a:latin typeface="Arial"/>
                <a:ea typeface="Arial"/>
                <a:cs typeface="Arial"/>
                <a:sym typeface="Arial"/>
              </a:defRPr>
            </a:lvl9pPr>
          </a:lstStyle>
          <a:p>
            <a:endParaRPr/>
          </a:p>
        </p:txBody>
      </p:sp>
      <p:sp>
        <p:nvSpPr>
          <p:cNvPr id="30" name="Shape 30"/>
          <p:cNvSpPr txBox="1">
            <a:spLocks noGrp="1"/>
          </p:cNvSpPr>
          <p:nvPr>
            <p:ph type="sldNum" idx="12"/>
          </p:nvPr>
        </p:nvSpPr>
        <p:spPr>
          <a:xfrm>
            <a:off x="7227886" y="6886575"/>
            <a:ext cx="2343150" cy="515936"/>
          </a:xfrm>
          <a:prstGeom prst="rect">
            <a:avLst/>
          </a:prstGeom>
          <a:noFill/>
          <a:ln>
            <a:noFill/>
          </a:ln>
        </p:spPr>
        <p:txBody>
          <a:bodyPr wrap="square" lIns="0" tIns="0" rIns="0" bIns="0" anchor="t" anchorCtr="0">
            <a:noAutofit/>
          </a:bodyPr>
          <a:lstStyle/>
          <a:p>
            <a:pPr marL="0" marR="0" lvl="0" indent="0" algn="l" rtl="0">
              <a:lnSpc>
                <a:spcPct val="94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a:t>
            </a:fld>
            <a:endParaRPr lang="en-US" sz="1800" b="0" i="0" u="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1"/>
        <p:cNvGrpSpPr/>
        <p:nvPr/>
      </p:nvGrpSpPr>
      <p:grpSpPr>
        <a:xfrm>
          <a:off x="0" y="0"/>
          <a:ext cx="0" cy="0"/>
          <a:chOff x="0" y="0"/>
          <a:chExt cx="0" cy="0"/>
        </a:xfrm>
      </p:grpSpPr>
      <p:sp>
        <p:nvSpPr>
          <p:cNvPr id="32" name="Shape 32"/>
          <p:cNvSpPr txBox="1">
            <a:spLocks noGrp="1"/>
          </p:cNvSpPr>
          <p:nvPr>
            <p:ph type="dt" idx="10"/>
          </p:nvPr>
        </p:nvSpPr>
        <p:spPr>
          <a:xfrm>
            <a:off x="503237" y="6886575"/>
            <a:ext cx="2343150" cy="515936"/>
          </a:xfrm>
          <a:prstGeom prst="rect">
            <a:avLst/>
          </a:prstGeom>
          <a:noFill/>
          <a:ln>
            <a:noFill/>
          </a:ln>
        </p:spPr>
        <p:txBody>
          <a:bodyPr wrap="square" lIns="91425" tIns="91425" rIns="91425" bIns="91425" anchor="t" anchorCtr="0"/>
          <a:lstStyle>
            <a:lvl1pPr marL="0" marR="0" lvl="0" indent="0" algn="l" rtl="0">
              <a:lnSpc>
                <a:spcPct val="94000"/>
              </a:lnSpc>
              <a:spcBef>
                <a:spcPts val="0"/>
              </a:spcBef>
              <a:spcAft>
                <a:spcPts val="0"/>
              </a:spcAft>
              <a:buNone/>
              <a:defRPr sz="1800" b="0" i="0" u="none">
                <a:solidFill>
                  <a:srgbClr val="000000"/>
                </a:solidFill>
                <a:latin typeface="Arial"/>
                <a:ea typeface="Arial"/>
                <a:cs typeface="Arial"/>
                <a:sym typeface="Arial"/>
              </a:defRPr>
            </a:lvl1pPr>
            <a:lvl2pPr marL="742950" marR="0" lvl="1" indent="-285750" algn="l" rtl="0">
              <a:lnSpc>
                <a:spcPct val="94000"/>
              </a:lnSpc>
              <a:spcBef>
                <a:spcPts val="0"/>
              </a:spcBef>
              <a:spcAft>
                <a:spcPts val="0"/>
              </a:spcAft>
              <a:buNone/>
              <a:defRPr sz="1800" b="0" i="0" u="none" strike="noStrike" cap="none">
                <a:solidFill>
                  <a:srgbClr val="000000"/>
                </a:solidFill>
                <a:latin typeface="Arial"/>
                <a:ea typeface="Arial"/>
                <a:cs typeface="Arial"/>
                <a:sym typeface="Arial"/>
              </a:defRPr>
            </a:lvl2pPr>
            <a:lvl3pPr marL="1143000" marR="0" lvl="2" indent="-228600" algn="l" rtl="0">
              <a:lnSpc>
                <a:spcPct val="94000"/>
              </a:lnSpc>
              <a:spcBef>
                <a:spcPts val="0"/>
              </a:spcBef>
              <a:spcAft>
                <a:spcPts val="0"/>
              </a:spcAft>
              <a:buNone/>
              <a:defRPr sz="1800" b="0" i="0" u="none" strike="noStrike" cap="none">
                <a:solidFill>
                  <a:srgbClr val="000000"/>
                </a:solidFill>
                <a:latin typeface="Arial"/>
                <a:ea typeface="Arial"/>
                <a:cs typeface="Arial"/>
                <a:sym typeface="Arial"/>
              </a:defRPr>
            </a:lvl3pPr>
            <a:lvl4pPr marL="1600200" marR="0" lvl="3" indent="-228600" algn="l" rtl="0">
              <a:lnSpc>
                <a:spcPct val="94000"/>
              </a:lnSpc>
              <a:spcBef>
                <a:spcPts val="0"/>
              </a:spcBef>
              <a:spcAft>
                <a:spcPts val="0"/>
              </a:spcAft>
              <a:buNone/>
              <a:defRPr sz="1800" b="0" i="0" u="none" strike="noStrike" cap="none">
                <a:solidFill>
                  <a:srgbClr val="000000"/>
                </a:solidFill>
                <a:latin typeface="Arial"/>
                <a:ea typeface="Arial"/>
                <a:cs typeface="Arial"/>
                <a:sym typeface="Arial"/>
              </a:defRPr>
            </a:lvl4pPr>
            <a:lvl5pPr marL="2057400" marR="0" lvl="4" indent="-228600" algn="l" rtl="0">
              <a:lnSpc>
                <a:spcPct val="94000"/>
              </a:lnSpc>
              <a:spcBef>
                <a:spcPts val="0"/>
              </a:spcBef>
              <a:spcAft>
                <a:spcPts val="0"/>
              </a:spcAft>
              <a:buNone/>
              <a:defRPr sz="1800" b="0" i="0" u="none" strike="noStrike" cap="none">
                <a:solidFill>
                  <a:srgbClr val="000000"/>
                </a:solidFill>
                <a:latin typeface="Arial"/>
                <a:ea typeface="Arial"/>
                <a:cs typeface="Arial"/>
                <a:sym typeface="Arial"/>
              </a:defRPr>
            </a:lvl5pPr>
            <a:lvl6pPr marL="2514600" marR="0" lvl="5" indent="-228600" algn="l" rtl="0">
              <a:lnSpc>
                <a:spcPct val="94000"/>
              </a:lnSpc>
              <a:spcBef>
                <a:spcPts val="0"/>
              </a:spcBef>
              <a:spcAft>
                <a:spcPts val="0"/>
              </a:spcAft>
              <a:buNone/>
              <a:defRPr sz="1800" b="0" i="0" u="none" strike="noStrike" cap="none">
                <a:solidFill>
                  <a:srgbClr val="000000"/>
                </a:solidFill>
                <a:latin typeface="Arial"/>
                <a:ea typeface="Arial"/>
                <a:cs typeface="Arial"/>
                <a:sym typeface="Arial"/>
              </a:defRPr>
            </a:lvl6pPr>
            <a:lvl7pPr marL="3429000" marR="0" lvl="6" indent="-228600" algn="l" rtl="0">
              <a:lnSpc>
                <a:spcPct val="94000"/>
              </a:lnSpc>
              <a:spcBef>
                <a:spcPts val="0"/>
              </a:spcBef>
              <a:spcAft>
                <a:spcPts val="0"/>
              </a:spcAft>
              <a:buNone/>
              <a:defRPr sz="1800" b="0" i="0" u="none" strike="noStrike" cap="none">
                <a:solidFill>
                  <a:srgbClr val="000000"/>
                </a:solidFill>
                <a:latin typeface="Arial"/>
                <a:ea typeface="Arial"/>
                <a:cs typeface="Arial"/>
                <a:sym typeface="Arial"/>
              </a:defRPr>
            </a:lvl7pPr>
            <a:lvl8pPr marL="4800600" marR="0" lvl="7" indent="-228600" algn="l" rtl="0">
              <a:lnSpc>
                <a:spcPct val="94000"/>
              </a:lnSpc>
              <a:spcBef>
                <a:spcPts val="0"/>
              </a:spcBef>
              <a:spcAft>
                <a:spcPts val="0"/>
              </a:spcAft>
              <a:buNone/>
              <a:defRPr sz="1800" b="0" i="0" u="none" strike="noStrike" cap="none">
                <a:solidFill>
                  <a:srgbClr val="000000"/>
                </a:solidFill>
                <a:latin typeface="Arial"/>
                <a:ea typeface="Arial"/>
                <a:cs typeface="Arial"/>
                <a:sym typeface="Arial"/>
              </a:defRPr>
            </a:lvl8pPr>
            <a:lvl9pPr marL="6629400" marR="0" lvl="8" indent="-228600" algn="l" rtl="0">
              <a:lnSpc>
                <a:spcPct val="94000"/>
              </a:lnSpc>
              <a:spcBef>
                <a:spcPts val="0"/>
              </a:spcBef>
              <a:spcAft>
                <a:spcPts val="0"/>
              </a:spcAft>
              <a:buNone/>
              <a:defRPr sz="1800" b="0" i="0" u="none" strike="noStrike" cap="none">
                <a:solidFill>
                  <a:srgbClr val="000000"/>
                </a:solidFill>
                <a:latin typeface="Arial"/>
                <a:ea typeface="Arial"/>
                <a:cs typeface="Arial"/>
                <a:sym typeface="Arial"/>
              </a:defRPr>
            </a:lvl9pPr>
          </a:lstStyle>
          <a:p>
            <a:endParaRPr/>
          </a:p>
        </p:txBody>
      </p:sp>
      <p:sp>
        <p:nvSpPr>
          <p:cNvPr id="33" name="Shape 33"/>
          <p:cNvSpPr txBox="1">
            <a:spLocks noGrp="1"/>
          </p:cNvSpPr>
          <p:nvPr>
            <p:ph type="ftr" idx="11"/>
          </p:nvPr>
        </p:nvSpPr>
        <p:spPr>
          <a:xfrm>
            <a:off x="3448050" y="6886575"/>
            <a:ext cx="3190874" cy="515936"/>
          </a:xfrm>
          <a:prstGeom prst="rect">
            <a:avLst/>
          </a:prstGeom>
          <a:noFill/>
          <a:ln>
            <a:noFill/>
          </a:ln>
        </p:spPr>
        <p:txBody>
          <a:bodyPr wrap="square" lIns="91425" tIns="91425" rIns="91425" bIns="91425" anchor="t" anchorCtr="0"/>
          <a:lstStyle>
            <a:lvl1pPr marL="0" marR="0" lvl="0" indent="0" algn="l" rtl="0">
              <a:lnSpc>
                <a:spcPct val="94000"/>
              </a:lnSpc>
              <a:spcBef>
                <a:spcPts val="0"/>
              </a:spcBef>
              <a:spcAft>
                <a:spcPts val="0"/>
              </a:spcAft>
              <a:buNone/>
              <a:defRPr sz="1800" b="0" i="0" u="none">
                <a:solidFill>
                  <a:srgbClr val="000000"/>
                </a:solidFill>
                <a:latin typeface="Arial"/>
                <a:ea typeface="Arial"/>
                <a:cs typeface="Arial"/>
                <a:sym typeface="Arial"/>
              </a:defRPr>
            </a:lvl1pPr>
            <a:lvl2pPr marL="742950" marR="0" lvl="1" indent="-285750" algn="l" rtl="0">
              <a:lnSpc>
                <a:spcPct val="94000"/>
              </a:lnSpc>
              <a:spcBef>
                <a:spcPts val="0"/>
              </a:spcBef>
              <a:spcAft>
                <a:spcPts val="0"/>
              </a:spcAft>
              <a:buNone/>
              <a:defRPr sz="1800" b="0" i="0" u="none" strike="noStrike" cap="none">
                <a:solidFill>
                  <a:srgbClr val="000000"/>
                </a:solidFill>
                <a:latin typeface="Arial"/>
                <a:ea typeface="Arial"/>
                <a:cs typeface="Arial"/>
                <a:sym typeface="Arial"/>
              </a:defRPr>
            </a:lvl2pPr>
            <a:lvl3pPr marL="1143000" marR="0" lvl="2" indent="-228600" algn="l" rtl="0">
              <a:lnSpc>
                <a:spcPct val="94000"/>
              </a:lnSpc>
              <a:spcBef>
                <a:spcPts val="0"/>
              </a:spcBef>
              <a:spcAft>
                <a:spcPts val="0"/>
              </a:spcAft>
              <a:buNone/>
              <a:defRPr sz="1800" b="0" i="0" u="none" strike="noStrike" cap="none">
                <a:solidFill>
                  <a:srgbClr val="000000"/>
                </a:solidFill>
                <a:latin typeface="Arial"/>
                <a:ea typeface="Arial"/>
                <a:cs typeface="Arial"/>
                <a:sym typeface="Arial"/>
              </a:defRPr>
            </a:lvl3pPr>
            <a:lvl4pPr marL="1600200" marR="0" lvl="3" indent="-228600" algn="l" rtl="0">
              <a:lnSpc>
                <a:spcPct val="94000"/>
              </a:lnSpc>
              <a:spcBef>
                <a:spcPts val="0"/>
              </a:spcBef>
              <a:spcAft>
                <a:spcPts val="0"/>
              </a:spcAft>
              <a:buNone/>
              <a:defRPr sz="1800" b="0" i="0" u="none" strike="noStrike" cap="none">
                <a:solidFill>
                  <a:srgbClr val="000000"/>
                </a:solidFill>
                <a:latin typeface="Arial"/>
                <a:ea typeface="Arial"/>
                <a:cs typeface="Arial"/>
                <a:sym typeface="Arial"/>
              </a:defRPr>
            </a:lvl4pPr>
            <a:lvl5pPr marL="2057400" marR="0" lvl="4" indent="-228600" algn="l" rtl="0">
              <a:lnSpc>
                <a:spcPct val="94000"/>
              </a:lnSpc>
              <a:spcBef>
                <a:spcPts val="0"/>
              </a:spcBef>
              <a:spcAft>
                <a:spcPts val="0"/>
              </a:spcAft>
              <a:buNone/>
              <a:defRPr sz="1800" b="0" i="0" u="none" strike="noStrike" cap="none">
                <a:solidFill>
                  <a:srgbClr val="000000"/>
                </a:solidFill>
                <a:latin typeface="Arial"/>
                <a:ea typeface="Arial"/>
                <a:cs typeface="Arial"/>
                <a:sym typeface="Arial"/>
              </a:defRPr>
            </a:lvl5pPr>
            <a:lvl6pPr marL="2514600" marR="0" lvl="5" indent="-228600" algn="l" rtl="0">
              <a:lnSpc>
                <a:spcPct val="94000"/>
              </a:lnSpc>
              <a:spcBef>
                <a:spcPts val="0"/>
              </a:spcBef>
              <a:spcAft>
                <a:spcPts val="0"/>
              </a:spcAft>
              <a:buNone/>
              <a:defRPr sz="1800" b="0" i="0" u="none" strike="noStrike" cap="none">
                <a:solidFill>
                  <a:srgbClr val="000000"/>
                </a:solidFill>
                <a:latin typeface="Arial"/>
                <a:ea typeface="Arial"/>
                <a:cs typeface="Arial"/>
                <a:sym typeface="Arial"/>
              </a:defRPr>
            </a:lvl6pPr>
            <a:lvl7pPr marL="3429000" marR="0" lvl="6" indent="-228600" algn="l" rtl="0">
              <a:lnSpc>
                <a:spcPct val="94000"/>
              </a:lnSpc>
              <a:spcBef>
                <a:spcPts val="0"/>
              </a:spcBef>
              <a:spcAft>
                <a:spcPts val="0"/>
              </a:spcAft>
              <a:buNone/>
              <a:defRPr sz="1800" b="0" i="0" u="none" strike="noStrike" cap="none">
                <a:solidFill>
                  <a:srgbClr val="000000"/>
                </a:solidFill>
                <a:latin typeface="Arial"/>
                <a:ea typeface="Arial"/>
                <a:cs typeface="Arial"/>
                <a:sym typeface="Arial"/>
              </a:defRPr>
            </a:lvl7pPr>
            <a:lvl8pPr marL="4800600" marR="0" lvl="7" indent="-228600" algn="l" rtl="0">
              <a:lnSpc>
                <a:spcPct val="94000"/>
              </a:lnSpc>
              <a:spcBef>
                <a:spcPts val="0"/>
              </a:spcBef>
              <a:spcAft>
                <a:spcPts val="0"/>
              </a:spcAft>
              <a:buNone/>
              <a:defRPr sz="1800" b="0" i="0" u="none" strike="noStrike" cap="none">
                <a:solidFill>
                  <a:srgbClr val="000000"/>
                </a:solidFill>
                <a:latin typeface="Arial"/>
                <a:ea typeface="Arial"/>
                <a:cs typeface="Arial"/>
                <a:sym typeface="Arial"/>
              </a:defRPr>
            </a:lvl8pPr>
            <a:lvl9pPr marL="6629400" marR="0" lvl="8" indent="-228600" algn="l" rtl="0">
              <a:lnSpc>
                <a:spcPct val="94000"/>
              </a:lnSpc>
              <a:spcBef>
                <a:spcPts val="0"/>
              </a:spcBef>
              <a:spcAft>
                <a:spcPts val="0"/>
              </a:spcAft>
              <a:buNone/>
              <a:defRPr sz="1800" b="0" i="0" u="none" strike="noStrike" cap="none">
                <a:solidFill>
                  <a:srgbClr val="000000"/>
                </a:solidFill>
                <a:latin typeface="Arial"/>
                <a:ea typeface="Arial"/>
                <a:cs typeface="Arial"/>
                <a:sym typeface="Arial"/>
              </a:defRPr>
            </a:lvl9pPr>
          </a:lstStyle>
          <a:p>
            <a:endParaRPr/>
          </a:p>
        </p:txBody>
      </p:sp>
      <p:sp>
        <p:nvSpPr>
          <p:cNvPr id="34" name="Shape 34"/>
          <p:cNvSpPr txBox="1">
            <a:spLocks noGrp="1"/>
          </p:cNvSpPr>
          <p:nvPr>
            <p:ph type="sldNum" idx="12"/>
          </p:nvPr>
        </p:nvSpPr>
        <p:spPr>
          <a:xfrm>
            <a:off x="7227886" y="6886575"/>
            <a:ext cx="2343150" cy="515936"/>
          </a:xfrm>
          <a:prstGeom prst="rect">
            <a:avLst/>
          </a:prstGeom>
          <a:noFill/>
          <a:ln>
            <a:noFill/>
          </a:ln>
        </p:spPr>
        <p:txBody>
          <a:bodyPr wrap="square" lIns="0" tIns="0" rIns="0" bIns="0" anchor="t" anchorCtr="0">
            <a:noAutofit/>
          </a:bodyPr>
          <a:lstStyle/>
          <a:p>
            <a:pPr marL="0" marR="0" lvl="0" indent="0" algn="l" rtl="0">
              <a:lnSpc>
                <a:spcPct val="94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a:t>
            </a:fld>
            <a:endParaRPr lang="en-US" sz="1800" b="0" i="0" u="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gif"/><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503237" y="301625"/>
            <a:ext cx="9066211" cy="654050"/>
          </a:xfrm>
          <a:prstGeom prst="rect">
            <a:avLst/>
          </a:prstGeom>
          <a:noFill/>
          <a:ln>
            <a:noFill/>
          </a:ln>
        </p:spPr>
        <p:txBody>
          <a:bodyPr wrap="square" lIns="91425" tIns="91425" rIns="91425" bIns="91425" anchor="ctr" anchorCtr="0"/>
          <a:lstStyle>
            <a:lvl1pPr marL="0" marR="0" lvl="0" indent="0" algn="ctr" rtl="0">
              <a:lnSpc>
                <a:spcPct val="94000"/>
              </a:lnSpc>
              <a:spcBef>
                <a:spcPts val="0"/>
              </a:spcBef>
              <a:spcAft>
                <a:spcPts val="0"/>
              </a:spcAft>
              <a:buNone/>
              <a:defRPr sz="3200" b="0" i="0" u="none" strike="noStrike" cap="none">
                <a:solidFill>
                  <a:srgbClr val="000000"/>
                </a:solidFill>
                <a:latin typeface="Arial"/>
                <a:ea typeface="Arial"/>
                <a:cs typeface="Arial"/>
                <a:sym typeface="Arial"/>
              </a:defRPr>
            </a:lvl1pPr>
            <a:lvl2pPr marL="742950" marR="0" lvl="1" indent="-285750" algn="ctr" rtl="0">
              <a:lnSpc>
                <a:spcPct val="94000"/>
              </a:lnSpc>
              <a:spcBef>
                <a:spcPts val="0"/>
              </a:spcBef>
              <a:spcAft>
                <a:spcPts val="0"/>
              </a:spcAft>
              <a:buNone/>
              <a:defRPr sz="3200" b="0" i="0" u="none" strike="noStrike" cap="none">
                <a:solidFill>
                  <a:srgbClr val="000000"/>
                </a:solidFill>
                <a:latin typeface="Arial"/>
                <a:ea typeface="Arial"/>
                <a:cs typeface="Arial"/>
                <a:sym typeface="Arial"/>
              </a:defRPr>
            </a:lvl2pPr>
            <a:lvl3pPr marL="1143000" marR="0" lvl="2" indent="-228600" algn="ctr" rtl="0">
              <a:lnSpc>
                <a:spcPct val="94000"/>
              </a:lnSpc>
              <a:spcBef>
                <a:spcPts val="0"/>
              </a:spcBef>
              <a:spcAft>
                <a:spcPts val="0"/>
              </a:spcAft>
              <a:buNone/>
              <a:defRPr sz="3200" b="0" i="0" u="none" strike="noStrike" cap="none">
                <a:solidFill>
                  <a:srgbClr val="000000"/>
                </a:solidFill>
                <a:latin typeface="Arial"/>
                <a:ea typeface="Arial"/>
                <a:cs typeface="Arial"/>
                <a:sym typeface="Arial"/>
              </a:defRPr>
            </a:lvl3pPr>
            <a:lvl4pPr marL="1600200" marR="0" lvl="3" indent="-228600" algn="ctr" rtl="0">
              <a:lnSpc>
                <a:spcPct val="94000"/>
              </a:lnSpc>
              <a:spcBef>
                <a:spcPts val="0"/>
              </a:spcBef>
              <a:spcAft>
                <a:spcPts val="0"/>
              </a:spcAft>
              <a:buNone/>
              <a:defRPr sz="3200" b="0" i="0" u="none" strike="noStrike" cap="none">
                <a:solidFill>
                  <a:srgbClr val="000000"/>
                </a:solidFill>
                <a:latin typeface="Arial"/>
                <a:ea typeface="Arial"/>
                <a:cs typeface="Arial"/>
                <a:sym typeface="Arial"/>
              </a:defRPr>
            </a:lvl4pPr>
            <a:lvl5pPr marL="2057400" marR="0" lvl="4" indent="-228600" algn="ctr" rtl="0">
              <a:lnSpc>
                <a:spcPct val="94000"/>
              </a:lnSpc>
              <a:spcBef>
                <a:spcPts val="0"/>
              </a:spcBef>
              <a:spcAft>
                <a:spcPts val="0"/>
              </a:spcAft>
              <a:buNone/>
              <a:defRPr sz="3200" b="0" i="0" u="none" strike="noStrike" cap="none">
                <a:solidFill>
                  <a:srgbClr val="000000"/>
                </a:solidFill>
                <a:latin typeface="Arial"/>
                <a:ea typeface="Arial"/>
                <a:cs typeface="Arial"/>
                <a:sym typeface="Arial"/>
              </a:defRPr>
            </a:lvl5pPr>
            <a:lvl6pPr marL="2514600" marR="0" lvl="5" indent="-228600" algn="ctr" rtl="0">
              <a:lnSpc>
                <a:spcPct val="94000"/>
              </a:lnSpc>
              <a:spcBef>
                <a:spcPts val="0"/>
              </a:spcBef>
              <a:spcAft>
                <a:spcPts val="0"/>
              </a:spcAft>
              <a:buNone/>
              <a:defRPr sz="3200" b="0" i="0" u="none" strike="noStrike" cap="none">
                <a:solidFill>
                  <a:srgbClr val="000000"/>
                </a:solidFill>
                <a:latin typeface="Arial"/>
                <a:ea typeface="Arial"/>
                <a:cs typeface="Arial"/>
                <a:sym typeface="Arial"/>
              </a:defRPr>
            </a:lvl6pPr>
            <a:lvl7pPr marL="3429000" marR="0" lvl="6" indent="-228600" algn="ctr" rtl="0">
              <a:lnSpc>
                <a:spcPct val="94000"/>
              </a:lnSpc>
              <a:spcBef>
                <a:spcPts val="0"/>
              </a:spcBef>
              <a:spcAft>
                <a:spcPts val="0"/>
              </a:spcAft>
              <a:buNone/>
              <a:defRPr sz="3200" b="0" i="0" u="none" strike="noStrike" cap="none">
                <a:solidFill>
                  <a:srgbClr val="000000"/>
                </a:solidFill>
                <a:latin typeface="Arial"/>
                <a:ea typeface="Arial"/>
                <a:cs typeface="Arial"/>
                <a:sym typeface="Arial"/>
              </a:defRPr>
            </a:lvl7pPr>
            <a:lvl8pPr marL="4800600" marR="0" lvl="7" indent="-228600" algn="ctr" rtl="0">
              <a:lnSpc>
                <a:spcPct val="94000"/>
              </a:lnSpc>
              <a:spcBef>
                <a:spcPts val="0"/>
              </a:spcBef>
              <a:spcAft>
                <a:spcPts val="0"/>
              </a:spcAft>
              <a:buNone/>
              <a:defRPr sz="3200" b="0" i="0" u="none" strike="noStrike" cap="none">
                <a:solidFill>
                  <a:srgbClr val="000000"/>
                </a:solidFill>
                <a:latin typeface="Arial"/>
                <a:ea typeface="Arial"/>
                <a:cs typeface="Arial"/>
                <a:sym typeface="Arial"/>
              </a:defRPr>
            </a:lvl8pPr>
            <a:lvl9pPr marL="6629400" marR="0" lvl="8" indent="-228600" algn="ctr" rtl="0">
              <a:lnSpc>
                <a:spcPct val="94000"/>
              </a:lnSpc>
              <a:spcBef>
                <a:spcPts val="0"/>
              </a:spcBef>
              <a:spcAft>
                <a:spcPts val="0"/>
              </a:spcAft>
              <a:buNone/>
              <a:defRPr sz="3200" b="0" i="0" u="none" strike="noStrike" cap="none">
                <a:solidFill>
                  <a:srgbClr val="000000"/>
                </a:solidFill>
                <a:latin typeface="Arial"/>
                <a:ea typeface="Arial"/>
                <a:cs typeface="Arial"/>
                <a:sym typeface="Arial"/>
              </a:defRPr>
            </a:lvl9pPr>
          </a:lstStyle>
          <a:p>
            <a:endParaRPr/>
          </a:p>
        </p:txBody>
      </p:sp>
      <p:sp>
        <p:nvSpPr>
          <p:cNvPr id="14" name="Shape 14"/>
          <p:cNvSpPr txBox="1">
            <a:spLocks noGrp="1"/>
          </p:cNvSpPr>
          <p:nvPr>
            <p:ph type="body" idx="1"/>
          </p:nvPr>
        </p:nvSpPr>
        <p:spPr>
          <a:xfrm>
            <a:off x="503237" y="1768475"/>
            <a:ext cx="9066211" cy="4992687"/>
          </a:xfrm>
          <a:prstGeom prst="rect">
            <a:avLst/>
          </a:prstGeom>
          <a:noFill/>
          <a:ln>
            <a:noFill/>
          </a:ln>
        </p:spPr>
        <p:txBody>
          <a:bodyPr wrap="square" lIns="91425" tIns="91425" rIns="91425" bIns="91425" anchor="t" anchorCtr="0"/>
          <a:lstStyle>
            <a:lvl1pPr marL="342900" marR="0" lvl="0" indent="-342900" algn="l" rtl="0">
              <a:lnSpc>
                <a:spcPct val="94000"/>
              </a:lnSpc>
              <a:spcBef>
                <a:spcPts val="0"/>
              </a:spcBef>
              <a:spcAft>
                <a:spcPts val="1400"/>
              </a:spcAft>
              <a:buChar char="●"/>
              <a:defRPr sz="2400" b="0" i="0" u="none" strike="noStrike" cap="none">
                <a:solidFill>
                  <a:srgbClr val="000000"/>
                </a:solidFill>
                <a:latin typeface="Arial"/>
                <a:ea typeface="Arial"/>
                <a:cs typeface="Arial"/>
                <a:sym typeface="Arial"/>
              </a:defRPr>
            </a:lvl1pPr>
            <a:lvl2pPr marL="742950" marR="0" lvl="1" indent="-285750" algn="l" rtl="0">
              <a:lnSpc>
                <a:spcPct val="94000"/>
              </a:lnSpc>
              <a:spcBef>
                <a:spcPts val="0"/>
              </a:spcBef>
              <a:spcAft>
                <a:spcPts val="1100"/>
              </a:spcAft>
              <a:buChar char="○"/>
              <a:defRPr sz="2000" b="0" i="0" u="none" strike="noStrike" cap="none">
                <a:solidFill>
                  <a:srgbClr val="000000"/>
                </a:solidFill>
                <a:latin typeface="Arial"/>
                <a:ea typeface="Arial"/>
                <a:cs typeface="Arial"/>
                <a:sym typeface="Arial"/>
              </a:defRPr>
            </a:lvl2pPr>
            <a:lvl3pPr marL="1143000" marR="0" lvl="2" indent="-228600" algn="l" rtl="0">
              <a:lnSpc>
                <a:spcPct val="94000"/>
              </a:lnSpc>
              <a:spcBef>
                <a:spcPts val="0"/>
              </a:spcBef>
              <a:spcAft>
                <a:spcPts val="800"/>
              </a:spcAft>
              <a:buChar char="■"/>
              <a:defRPr sz="1600" b="0" i="0" u="none" strike="noStrike" cap="none">
                <a:solidFill>
                  <a:srgbClr val="000000"/>
                </a:solidFill>
                <a:latin typeface="Arial"/>
                <a:ea typeface="Arial"/>
                <a:cs typeface="Arial"/>
                <a:sym typeface="Arial"/>
              </a:defRPr>
            </a:lvl3pPr>
            <a:lvl4pPr marL="1600200" marR="0" lvl="3" indent="-228600" algn="l" rtl="0">
              <a:lnSpc>
                <a:spcPct val="94000"/>
              </a:lnSpc>
              <a:spcBef>
                <a:spcPts val="0"/>
              </a:spcBef>
              <a:spcAft>
                <a:spcPts val="500"/>
              </a:spcAft>
              <a:buChar char="●"/>
              <a:defRPr sz="1600" b="0" i="0" u="none" strike="noStrike" cap="none">
                <a:solidFill>
                  <a:srgbClr val="000000"/>
                </a:solidFill>
                <a:latin typeface="Arial"/>
                <a:ea typeface="Arial"/>
                <a:cs typeface="Arial"/>
                <a:sym typeface="Arial"/>
              </a:defRPr>
            </a:lvl4pPr>
            <a:lvl5pPr marL="2057400" marR="0" lvl="4" indent="-228600" algn="l" rtl="0">
              <a:lnSpc>
                <a:spcPct val="94000"/>
              </a:lnSpc>
              <a:spcBef>
                <a:spcPts val="0"/>
              </a:spcBef>
              <a:spcAft>
                <a:spcPts val="200"/>
              </a:spcAft>
              <a:buChar char="○"/>
              <a:defRPr sz="1600" b="0" i="0" u="none" strike="noStrike" cap="none">
                <a:solidFill>
                  <a:srgbClr val="000000"/>
                </a:solidFill>
                <a:latin typeface="Arial"/>
                <a:ea typeface="Arial"/>
                <a:cs typeface="Arial"/>
                <a:sym typeface="Arial"/>
              </a:defRPr>
            </a:lvl5pPr>
            <a:lvl6pPr marL="2514600" marR="0" lvl="5" indent="-228600" algn="l" rtl="0">
              <a:lnSpc>
                <a:spcPct val="94000"/>
              </a:lnSpc>
              <a:spcBef>
                <a:spcPts val="0"/>
              </a:spcBef>
              <a:spcAft>
                <a:spcPts val="200"/>
              </a:spcAft>
              <a:buChar char="■"/>
              <a:defRPr sz="1600" b="0" i="0" u="none" strike="noStrike" cap="none">
                <a:solidFill>
                  <a:srgbClr val="000000"/>
                </a:solidFill>
                <a:latin typeface="Arial"/>
                <a:ea typeface="Arial"/>
                <a:cs typeface="Arial"/>
                <a:sym typeface="Arial"/>
              </a:defRPr>
            </a:lvl6pPr>
            <a:lvl7pPr marL="3429000" marR="0" lvl="6" indent="-228600" algn="l" rtl="0">
              <a:lnSpc>
                <a:spcPct val="94000"/>
              </a:lnSpc>
              <a:spcBef>
                <a:spcPts val="0"/>
              </a:spcBef>
              <a:spcAft>
                <a:spcPts val="200"/>
              </a:spcAft>
              <a:buChar char="●"/>
              <a:defRPr sz="1600" b="0" i="0" u="none" strike="noStrike" cap="none">
                <a:solidFill>
                  <a:srgbClr val="000000"/>
                </a:solidFill>
                <a:latin typeface="Arial"/>
                <a:ea typeface="Arial"/>
                <a:cs typeface="Arial"/>
                <a:sym typeface="Arial"/>
              </a:defRPr>
            </a:lvl7pPr>
            <a:lvl8pPr marL="4800600" marR="0" lvl="7" indent="-228600" algn="l" rtl="0">
              <a:lnSpc>
                <a:spcPct val="94000"/>
              </a:lnSpc>
              <a:spcBef>
                <a:spcPts val="0"/>
              </a:spcBef>
              <a:spcAft>
                <a:spcPts val="200"/>
              </a:spcAft>
              <a:buChar char="○"/>
              <a:defRPr sz="1600" b="0" i="0" u="none" strike="noStrike" cap="none">
                <a:solidFill>
                  <a:srgbClr val="000000"/>
                </a:solidFill>
                <a:latin typeface="Arial"/>
                <a:ea typeface="Arial"/>
                <a:cs typeface="Arial"/>
                <a:sym typeface="Arial"/>
              </a:defRPr>
            </a:lvl8pPr>
            <a:lvl9pPr marL="6629400" marR="0" lvl="8" indent="-228600" algn="l" rtl="0">
              <a:lnSpc>
                <a:spcPct val="94000"/>
              </a:lnSpc>
              <a:spcBef>
                <a:spcPts val="0"/>
              </a:spcBef>
              <a:spcAft>
                <a:spcPts val="200"/>
              </a:spcAft>
              <a:buChar char="■"/>
              <a:defRPr sz="1600" b="0" i="0" u="none" strike="noStrike" cap="none">
                <a:solidFill>
                  <a:srgbClr val="000000"/>
                </a:solidFill>
                <a:latin typeface="Arial"/>
                <a:ea typeface="Arial"/>
                <a:cs typeface="Arial"/>
                <a:sym typeface="Arial"/>
              </a:defRPr>
            </a:lvl9pPr>
          </a:lstStyle>
          <a:p>
            <a:endParaRPr/>
          </a:p>
        </p:txBody>
      </p:sp>
      <p:sp>
        <p:nvSpPr>
          <p:cNvPr id="15" name="Shape 15"/>
          <p:cNvSpPr txBox="1">
            <a:spLocks noGrp="1"/>
          </p:cNvSpPr>
          <p:nvPr>
            <p:ph type="dt" idx="10"/>
          </p:nvPr>
        </p:nvSpPr>
        <p:spPr>
          <a:xfrm>
            <a:off x="503237" y="6886575"/>
            <a:ext cx="2343150" cy="515936"/>
          </a:xfrm>
          <a:prstGeom prst="rect">
            <a:avLst/>
          </a:prstGeom>
          <a:noFill/>
          <a:ln>
            <a:noFill/>
          </a:ln>
        </p:spPr>
        <p:txBody>
          <a:bodyPr wrap="square" lIns="91425" tIns="91425" rIns="91425" bIns="91425" anchor="t" anchorCtr="0"/>
          <a:lstStyle>
            <a:lvl1pPr marL="0" marR="0" lvl="0" indent="0" algn="l" rtl="0">
              <a:lnSpc>
                <a:spcPct val="94000"/>
              </a:lnSpc>
              <a:spcBef>
                <a:spcPts val="0"/>
              </a:spcBef>
              <a:spcAft>
                <a:spcPts val="0"/>
              </a:spcAft>
              <a:buNone/>
              <a:defRPr sz="1800" b="0" i="0" u="none">
                <a:solidFill>
                  <a:srgbClr val="000000"/>
                </a:solidFill>
                <a:latin typeface="Arial"/>
                <a:ea typeface="Arial"/>
                <a:cs typeface="Arial"/>
                <a:sym typeface="Arial"/>
              </a:defRPr>
            </a:lvl1pPr>
            <a:lvl2pPr marL="742950" marR="0" lvl="1" indent="-285750" algn="l" rtl="0">
              <a:lnSpc>
                <a:spcPct val="94000"/>
              </a:lnSpc>
              <a:spcBef>
                <a:spcPts val="0"/>
              </a:spcBef>
              <a:spcAft>
                <a:spcPts val="0"/>
              </a:spcAft>
              <a:buNone/>
              <a:defRPr sz="1800" b="0" i="0" u="none" strike="noStrike" cap="none">
                <a:solidFill>
                  <a:srgbClr val="000000"/>
                </a:solidFill>
                <a:latin typeface="Arial"/>
                <a:ea typeface="Arial"/>
                <a:cs typeface="Arial"/>
                <a:sym typeface="Arial"/>
              </a:defRPr>
            </a:lvl2pPr>
            <a:lvl3pPr marL="1143000" marR="0" lvl="2" indent="-228600" algn="l" rtl="0">
              <a:lnSpc>
                <a:spcPct val="94000"/>
              </a:lnSpc>
              <a:spcBef>
                <a:spcPts val="0"/>
              </a:spcBef>
              <a:spcAft>
                <a:spcPts val="0"/>
              </a:spcAft>
              <a:buNone/>
              <a:defRPr sz="1800" b="0" i="0" u="none" strike="noStrike" cap="none">
                <a:solidFill>
                  <a:srgbClr val="000000"/>
                </a:solidFill>
                <a:latin typeface="Arial"/>
                <a:ea typeface="Arial"/>
                <a:cs typeface="Arial"/>
                <a:sym typeface="Arial"/>
              </a:defRPr>
            </a:lvl3pPr>
            <a:lvl4pPr marL="1600200" marR="0" lvl="3" indent="-228600" algn="l" rtl="0">
              <a:lnSpc>
                <a:spcPct val="94000"/>
              </a:lnSpc>
              <a:spcBef>
                <a:spcPts val="0"/>
              </a:spcBef>
              <a:spcAft>
                <a:spcPts val="0"/>
              </a:spcAft>
              <a:buNone/>
              <a:defRPr sz="1800" b="0" i="0" u="none" strike="noStrike" cap="none">
                <a:solidFill>
                  <a:srgbClr val="000000"/>
                </a:solidFill>
                <a:latin typeface="Arial"/>
                <a:ea typeface="Arial"/>
                <a:cs typeface="Arial"/>
                <a:sym typeface="Arial"/>
              </a:defRPr>
            </a:lvl4pPr>
            <a:lvl5pPr marL="2057400" marR="0" lvl="4" indent="-228600" algn="l" rtl="0">
              <a:lnSpc>
                <a:spcPct val="94000"/>
              </a:lnSpc>
              <a:spcBef>
                <a:spcPts val="0"/>
              </a:spcBef>
              <a:spcAft>
                <a:spcPts val="0"/>
              </a:spcAft>
              <a:buNone/>
              <a:defRPr sz="1800" b="0" i="0" u="none" strike="noStrike" cap="none">
                <a:solidFill>
                  <a:srgbClr val="000000"/>
                </a:solidFill>
                <a:latin typeface="Arial"/>
                <a:ea typeface="Arial"/>
                <a:cs typeface="Arial"/>
                <a:sym typeface="Arial"/>
              </a:defRPr>
            </a:lvl5pPr>
            <a:lvl6pPr marL="2514600" marR="0" lvl="5" indent="-228600" algn="l" rtl="0">
              <a:lnSpc>
                <a:spcPct val="94000"/>
              </a:lnSpc>
              <a:spcBef>
                <a:spcPts val="0"/>
              </a:spcBef>
              <a:spcAft>
                <a:spcPts val="0"/>
              </a:spcAft>
              <a:buNone/>
              <a:defRPr sz="1800" b="0" i="0" u="none" strike="noStrike" cap="none">
                <a:solidFill>
                  <a:srgbClr val="000000"/>
                </a:solidFill>
                <a:latin typeface="Arial"/>
                <a:ea typeface="Arial"/>
                <a:cs typeface="Arial"/>
                <a:sym typeface="Arial"/>
              </a:defRPr>
            </a:lvl6pPr>
            <a:lvl7pPr marL="3429000" marR="0" lvl="6" indent="-228600" algn="l" rtl="0">
              <a:lnSpc>
                <a:spcPct val="94000"/>
              </a:lnSpc>
              <a:spcBef>
                <a:spcPts val="0"/>
              </a:spcBef>
              <a:spcAft>
                <a:spcPts val="0"/>
              </a:spcAft>
              <a:buNone/>
              <a:defRPr sz="1800" b="0" i="0" u="none" strike="noStrike" cap="none">
                <a:solidFill>
                  <a:srgbClr val="000000"/>
                </a:solidFill>
                <a:latin typeface="Arial"/>
                <a:ea typeface="Arial"/>
                <a:cs typeface="Arial"/>
                <a:sym typeface="Arial"/>
              </a:defRPr>
            </a:lvl7pPr>
            <a:lvl8pPr marL="4800600" marR="0" lvl="7" indent="-228600" algn="l" rtl="0">
              <a:lnSpc>
                <a:spcPct val="94000"/>
              </a:lnSpc>
              <a:spcBef>
                <a:spcPts val="0"/>
              </a:spcBef>
              <a:spcAft>
                <a:spcPts val="0"/>
              </a:spcAft>
              <a:buNone/>
              <a:defRPr sz="1800" b="0" i="0" u="none" strike="noStrike" cap="none">
                <a:solidFill>
                  <a:srgbClr val="000000"/>
                </a:solidFill>
                <a:latin typeface="Arial"/>
                <a:ea typeface="Arial"/>
                <a:cs typeface="Arial"/>
                <a:sym typeface="Arial"/>
              </a:defRPr>
            </a:lvl8pPr>
            <a:lvl9pPr marL="6629400" marR="0" lvl="8" indent="-228600" algn="l" rtl="0">
              <a:lnSpc>
                <a:spcPct val="94000"/>
              </a:lnSpc>
              <a:spcBef>
                <a:spcPts val="0"/>
              </a:spcBef>
              <a:spcAft>
                <a:spcPts val="0"/>
              </a:spcAft>
              <a:buNone/>
              <a:defRPr sz="1800" b="0" i="0" u="none" strike="noStrike" cap="none">
                <a:solidFill>
                  <a:srgbClr val="000000"/>
                </a:solidFill>
                <a:latin typeface="Arial"/>
                <a:ea typeface="Arial"/>
                <a:cs typeface="Arial"/>
                <a:sym typeface="Arial"/>
              </a:defRPr>
            </a:lvl9pPr>
          </a:lstStyle>
          <a:p>
            <a:endParaRPr/>
          </a:p>
        </p:txBody>
      </p:sp>
      <p:sp>
        <p:nvSpPr>
          <p:cNvPr id="16" name="Shape 16"/>
          <p:cNvSpPr txBox="1">
            <a:spLocks noGrp="1"/>
          </p:cNvSpPr>
          <p:nvPr>
            <p:ph type="ftr" idx="11"/>
          </p:nvPr>
        </p:nvSpPr>
        <p:spPr>
          <a:xfrm>
            <a:off x="3448050" y="6886575"/>
            <a:ext cx="3190874" cy="515936"/>
          </a:xfrm>
          <a:prstGeom prst="rect">
            <a:avLst/>
          </a:prstGeom>
          <a:noFill/>
          <a:ln>
            <a:noFill/>
          </a:ln>
        </p:spPr>
        <p:txBody>
          <a:bodyPr wrap="square" lIns="91425" tIns="91425" rIns="91425" bIns="91425" anchor="t" anchorCtr="0"/>
          <a:lstStyle>
            <a:lvl1pPr marL="0" marR="0" lvl="0" indent="0" algn="l" rtl="0">
              <a:lnSpc>
                <a:spcPct val="94000"/>
              </a:lnSpc>
              <a:spcBef>
                <a:spcPts val="0"/>
              </a:spcBef>
              <a:spcAft>
                <a:spcPts val="0"/>
              </a:spcAft>
              <a:buNone/>
              <a:defRPr sz="1800" b="0" i="0" u="none">
                <a:solidFill>
                  <a:srgbClr val="000000"/>
                </a:solidFill>
                <a:latin typeface="Arial"/>
                <a:ea typeface="Arial"/>
                <a:cs typeface="Arial"/>
                <a:sym typeface="Arial"/>
              </a:defRPr>
            </a:lvl1pPr>
            <a:lvl2pPr marL="742950" marR="0" lvl="1" indent="-285750" algn="l" rtl="0">
              <a:lnSpc>
                <a:spcPct val="94000"/>
              </a:lnSpc>
              <a:spcBef>
                <a:spcPts val="0"/>
              </a:spcBef>
              <a:spcAft>
                <a:spcPts val="0"/>
              </a:spcAft>
              <a:buNone/>
              <a:defRPr sz="1800" b="0" i="0" u="none" strike="noStrike" cap="none">
                <a:solidFill>
                  <a:srgbClr val="000000"/>
                </a:solidFill>
                <a:latin typeface="Arial"/>
                <a:ea typeface="Arial"/>
                <a:cs typeface="Arial"/>
                <a:sym typeface="Arial"/>
              </a:defRPr>
            </a:lvl2pPr>
            <a:lvl3pPr marL="1143000" marR="0" lvl="2" indent="-228600" algn="l" rtl="0">
              <a:lnSpc>
                <a:spcPct val="94000"/>
              </a:lnSpc>
              <a:spcBef>
                <a:spcPts val="0"/>
              </a:spcBef>
              <a:spcAft>
                <a:spcPts val="0"/>
              </a:spcAft>
              <a:buNone/>
              <a:defRPr sz="1800" b="0" i="0" u="none" strike="noStrike" cap="none">
                <a:solidFill>
                  <a:srgbClr val="000000"/>
                </a:solidFill>
                <a:latin typeface="Arial"/>
                <a:ea typeface="Arial"/>
                <a:cs typeface="Arial"/>
                <a:sym typeface="Arial"/>
              </a:defRPr>
            </a:lvl3pPr>
            <a:lvl4pPr marL="1600200" marR="0" lvl="3" indent="-228600" algn="l" rtl="0">
              <a:lnSpc>
                <a:spcPct val="94000"/>
              </a:lnSpc>
              <a:spcBef>
                <a:spcPts val="0"/>
              </a:spcBef>
              <a:spcAft>
                <a:spcPts val="0"/>
              </a:spcAft>
              <a:buNone/>
              <a:defRPr sz="1800" b="0" i="0" u="none" strike="noStrike" cap="none">
                <a:solidFill>
                  <a:srgbClr val="000000"/>
                </a:solidFill>
                <a:latin typeface="Arial"/>
                <a:ea typeface="Arial"/>
                <a:cs typeface="Arial"/>
                <a:sym typeface="Arial"/>
              </a:defRPr>
            </a:lvl4pPr>
            <a:lvl5pPr marL="2057400" marR="0" lvl="4" indent="-228600" algn="l" rtl="0">
              <a:lnSpc>
                <a:spcPct val="94000"/>
              </a:lnSpc>
              <a:spcBef>
                <a:spcPts val="0"/>
              </a:spcBef>
              <a:spcAft>
                <a:spcPts val="0"/>
              </a:spcAft>
              <a:buNone/>
              <a:defRPr sz="1800" b="0" i="0" u="none" strike="noStrike" cap="none">
                <a:solidFill>
                  <a:srgbClr val="000000"/>
                </a:solidFill>
                <a:latin typeface="Arial"/>
                <a:ea typeface="Arial"/>
                <a:cs typeface="Arial"/>
                <a:sym typeface="Arial"/>
              </a:defRPr>
            </a:lvl5pPr>
            <a:lvl6pPr marL="2514600" marR="0" lvl="5" indent="-228600" algn="l" rtl="0">
              <a:lnSpc>
                <a:spcPct val="94000"/>
              </a:lnSpc>
              <a:spcBef>
                <a:spcPts val="0"/>
              </a:spcBef>
              <a:spcAft>
                <a:spcPts val="0"/>
              </a:spcAft>
              <a:buNone/>
              <a:defRPr sz="1800" b="0" i="0" u="none" strike="noStrike" cap="none">
                <a:solidFill>
                  <a:srgbClr val="000000"/>
                </a:solidFill>
                <a:latin typeface="Arial"/>
                <a:ea typeface="Arial"/>
                <a:cs typeface="Arial"/>
                <a:sym typeface="Arial"/>
              </a:defRPr>
            </a:lvl6pPr>
            <a:lvl7pPr marL="3429000" marR="0" lvl="6" indent="-228600" algn="l" rtl="0">
              <a:lnSpc>
                <a:spcPct val="94000"/>
              </a:lnSpc>
              <a:spcBef>
                <a:spcPts val="0"/>
              </a:spcBef>
              <a:spcAft>
                <a:spcPts val="0"/>
              </a:spcAft>
              <a:buNone/>
              <a:defRPr sz="1800" b="0" i="0" u="none" strike="noStrike" cap="none">
                <a:solidFill>
                  <a:srgbClr val="000000"/>
                </a:solidFill>
                <a:latin typeface="Arial"/>
                <a:ea typeface="Arial"/>
                <a:cs typeface="Arial"/>
                <a:sym typeface="Arial"/>
              </a:defRPr>
            </a:lvl7pPr>
            <a:lvl8pPr marL="4800600" marR="0" lvl="7" indent="-228600" algn="l" rtl="0">
              <a:lnSpc>
                <a:spcPct val="94000"/>
              </a:lnSpc>
              <a:spcBef>
                <a:spcPts val="0"/>
              </a:spcBef>
              <a:spcAft>
                <a:spcPts val="0"/>
              </a:spcAft>
              <a:buNone/>
              <a:defRPr sz="1800" b="0" i="0" u="none" strike="noStrike" cap="none">
                <a:solidFill>
                  <a:srgbClr val="000000"/>
                </a:solidFill>
                <a:latin typeface="Arial"/>
                <a:ea typeface="Arial"/>
                <a:cs typeface="Arial"/>
                <a:sym typeface="Arial"/>
              </a:defRPr>
            </a:lvl8pPr>
            <a:lvl9pPr marL="6629400" marR="0" lvl="8" indent="-228600" algn="l" rtl="0">
              <a:lnSpc>
                <a:spcPct val="94000"/>
              </a:lnSpc>
              <a:spcBef>
                <a:spcPts val="0"/>
              </a:spcBef>
              <a:spcAft>
                <a:spcPts val="0"/>
              </a:spcAft>
              <a:buNone/>
              <a:defRPr sz="1800" b="0" i="0" u="none" strike="noStrike" cap="none">
                <a:solidFill>
                  <a:srgbClr val="000000"/>
                </a:solidFill>
                <a:latin typeface="Arial"/>
                <a:ea typeface="Arial"/>
                <a:cs typeface="Arial"/>
                <a:sym typeface="Arial"/>
              </a:defRPr>
            </a:lvl9pPr>
          </a:lstStyle>
          <a:p>
            <a:endParaRPr/>
          </a:p>
        </p:txBody>
      </p:sp>
      <p:sp>
        <p:nvSpPr>
          <p:cNvPr id="17" name="Shape 17"/>
          <p:cNvSpPr txBox="1">
            <a:spLocks noGrp="1"/>
          </p:cNvSpPr>
          <p:nvPr>
            <p:ph type="sldNum" idx="12"/>
          </p:nvPr>
        </p:nvSpPr>
        <p:spPr>
          <a:xfrm>
            <a:off x="7227886" y="6886575"/>
            <a:ext cx="2343150" cy="515936"/>
          </a:xfrm>
          <a:prstGeom prst="rect">
            <a:avLst/>
          </a:prstGeom>
          <a:noFill/>
          <a:ln>
            <a:noFill/>
          </a:ln>
        </p:spPr>
        <p:txBody>
          <a:bodyPr wrap="square" lIns="0" tIns="0" rIns="0" bIns="0" anchor="t" anchorCtr="0">
            <a:noAutofit/>
          </a:bodyPr>
          <a:lstStyle/>
          <a:p>
            <a:pPr marL="0" marR="0" lvl="0" indent="0" algn="l" rtl="0">
              <a:lnSpc>
                <a:spcPct val="94000"/>
              </a:lnSpc>
              <a:spcBef>
                <a:spcPts val="0"/>
              </a:spcBef>
              <a:spcAft>
                <a:spcPts val="0"/>
              </a:spcAft>
              <a:buClr>
                <a:srgbClr val="000000"/>
              </a:buClr>
              <a:buSzPct val="25000"/>
              <a:buFont typeface="Arial"/>
              <a:buNone/>
            </a:pPr>
            <a:fld id="{00000000-1234-1234-1234-123412341234}" type="slidenum">
              <a:rPr lang="en-US" sz="1800" b="0" i="0" u="none">
                <a:solidFill>
                  <a:srgbClr val="000000"/>
                </a:solidFill>
                <a:latin typeface="Arial"/>
                <a:ea typeface="Arial"/>
                <a:cs typeface="Arial"/>
                <a:sym typeface="Arial"/>
              </a:rPr>
              <a:t>‹#›</a:t>
            </a:fld>
            <a:endParaRPr lang="en-US" sz="1800" b="0" i="0" u="none">
              <a:solidFill>
                <a:srgbClr val="000000"/>
              </a:solidFill>
              <a:latin typeface="Arial"/>
              <a:ea typeface="Arial"/>
              <a:cs typeface="Arial"/>
              <a:sym typeface="Arial"/>
            </a:endParaRPr>
          </a:p>
        </p:txBody>
      </p:sp>
      <p:cxnSp>
        <p:nvCxnSpPr>
          <p:cNvPr id="18" name="Shape 18"/>
          <p:cNvCxnSpPr/>
          <p:nvPr/>
        </p:nvCxnSpPr>
        <p:spPr>
          <a:xfrm flipH="1">
            <a:off x="428624" y="1074737"/>
            <a:ext cx="9131300" cy="1587"/>
          </a:xfrm>
          <a:prstGeom prst="straightConnector1">
            <a:avLst/>
          </a:prstGeom>
          <a:noFill/>
          <a:ln w="54700" cap="flat" cmpd="sng">
            <a:solidFill>
              <a:srgbClr val="3465AF"/>
            </a:solidFill>
            <a:prstDash val="solid"/>
            <a:round/>
            <a:headEnd type="none" w="med" len="med"/>
            <a:tailEnd type="none" w="med" len="med"/>
          </a:ln>
        </p:spPr>
      </p:cxnSp>
      <p:pic>
        <p:nvPicPr>
          <p:cNvPr id="8" name="Picture 7">
            <a:extLst>
              <a:ext uri="{FF2B5EF4-FFF2-40B4-BE49-F238E27FC236}">
                <a16:creationId xmlns="" xmlns:a16="http://schemas.microsoft.com/office/drawing/2014/main" id="{0D867973-9E45-457C-9F63-A8590F90F517}"/>
              </a:ext>
            </a:extLst>
          </p:cNvPr>
          <p:cNvPicPr>
            <a:picLocks noChangeAspect="1"/>
          </p:cNvPicPr>
          <p:nvPr userDrawn="1"/>
        </p:nvPicPr>
        <p:blipFill>
          <a:blip r:embed="rId5"/>
          <a:stretch>
            <a:fillRect/>
          </a:stretch>
        </p:blipFill>
        <p:spPr>
          <a:xfrm>
            <a:off x="0" y="0"/>
            <a:ext cx="1582057" cy="1027522"/>
          </a:xfrm>
          <a:prstGeom prst="rect">
            <a:avLst/>
          </a:prstGeom>
        </p:spPr>
      </p:pic>
      <p:pic>
        <p:nvPicPr>
          <p:cNvPr id="9" name="Picture 2" descr="Image result for dover eagles logo">
            <a:extLst>
              <a:ext uri="{FF2B5EF4-FFF2-40B4-BE49-F238E27FC236}">
                <a16:creationId xmlns="" xmlns:a16="http://schemas.microsoft.com/office/drawing/2014/main" id="{8FA6EC44-4543-4F1B-9A98-379FE96BB2E0}"/>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089572" y="189567"/>
            <a:ext cx="1173653" cy="88134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Lst>
  <mc:AlternateContent xmlns:mc="http://schemas.openxmlformats.org/markup-compatibility/2006" xmlns:p14="http://schemas.microsoft.com/office/powerpoint/2010/main">
    <mc:Choice Requires="p14">
      <p:transition p14:dur="0">
        <p:fade thruBlk="1"/>
      </p:transition>
    </mc:Choice>
    <mc:Fallback xmlns="">
      <p:transition>
        <p:fade thruBlk="1"/>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8.png"/></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29.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7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9"/>
        <p:cNvGrpSpPr/>
        <p:nvPr/>
      </p:nvGrpSpPr>
      <p:grpSpPr>
        <a:xfrm>
          <a:off x="0" y="0"/>
          <a:ext cx="0" cy="0"/>
          <a:chOff x="0" y="0"/>
          <a:chExt cx="0" cy="0"/>
        </a:xfrm>
      </p:grpSpPr>
      <p:sp>
        <p:nvSpPr>
          <p:cNvPr id="41" name="Shape 41"/>
          <p:cNvSpPr txBox="1">
            <a:spLocks noGrp="1"/>
          </p:cNvSpPr>
          <p:nvPr>
            <p:ph type="subTitle" idx="1"/>
          </p:nvPr>
        </p:nvSpPr>
        <p:spPr>
          <a:xfrm>
            <a:off x="503237" y="1788094"/>
            <a:ext cx="9070974" cy="4997449"/>
          </a:xfrm>
          <a:prstGeom prst="rect">
            <a:avLst/>
          </a:prstGeom>
          <a:noFill/>
          <a:ln>
            <a:noFill/>
          </a:ln>
        </p:spPr>
        <p:txBody>
          <a:bodyPr wrap="square" lIns="0" tIns="24100" rIns="0" bIns="0" anchor="ctr" anchorCtr="0">
            <a:noAutofit/>
          </a:bodyPr>
          <a:lstStyle/>
          <a:p>
            <a:pPr marL="0" marR="0" lvl="0" indent="0" algn="ctr" rtl="0">
              <a:lnSpc>
                <a:spcPct val="94000"/>
              </a:lnSpc>
              <a:spcBef>
                <a:spcPts val="0"/>
              </a:spcBef>
              <a:spcAft>
                <a:spcPts val="0"/>
              </a:spcAft>
              <a:buClr>
                <a:srgbClr val="000000"/>
              </a:buClr>
              <a:buSzPct val="25000"/>
              <a:buFont typeface="Arial"/>
              <a:buNone/>
            </a:pPr>
            <a:r>
              <a:rPr lang="en-US" sz="3200" dirty="0"/>
              <a:t>Mars Rover</a:t>
            </a:r>
            <a:r>
              <a:rPr lang="en-US" sz="3200" b="0" i="0" u="none" strike="noStrike" cap="none" dirty="0">
                <a:solidFill>
                  <a:srgbClr val="000000"/>
                </a:solidFill>
                <a:latin typeface="Arial"/>
                <a:ea typeface="Arial"/>
                <a:cs typeface="Arial"/>
                <a:sym typeface="Arial"/>
              </a:rPr>
              <a:t> </a:t>
            </a:r>
            <a:r>
              <a:rPr lang="en-US" sz="3200" dirty="0"/>
              <a:t>C</a:t>
            </a:r>
            <a:r>
              <a:rPr lang="en-US" sz="3200" b="0" i="0" u="none" strike="noStrike" cap="none" dirty="0">
                <a:solidFill>
                  <a:srgbClr val="000000"/>
                </a:solidFill>
                <a:latin typeface="Arial"/>
                <a:ea typeface="Arial"/>
                <a:cs typeface="Arial"/>
                <a:sym typeface="Arial"/>
              </a:rPr>
              <a:t>DR</a:t>
            </a:r>
          </a:p>
          <a:p>
            <a:pPr lvl="0" algn="ctr">
              <a:buNone/>
            </a:pPr>
            <a:endParaRPr lang="en-US" sz="3200" dirty="0">
              <a:solidFill>
                <a:schemeClr val="tx1"/>
              </a:solidFill>
            </a:endParaRPr>
          </a:p>
          <a:p>
            <a:pPr lvl="0" algn="ctr">
              <a:buNone/>
            </a:pPr>
            <a:r>
              <a:rPr lang="en-US" sz="3200" dirty="0">
                <a:solidFill>
                  <a:schemeClr val="tx1"/>
                </a:solidFill>
              </a:rPr>
              <a:t>York Area Rocketry Team</a:t>
            </a:r>
            <a:endParaRPr lang="en-US"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7"/>
        <p:cNvGrpSpPr/>
        <p:nvPr/>
      </p:nvGrpSpPr>
      <p:grpSpPr>
        <a:xfrm>
          <a:off x="0" y="0"/>
          <a:ext cx="0" cy="0"/>
          <a:chOff x="0" y="0"/>
          <a:chExt cx="0" cy="0"/>
        </a:xfrm>
      </p:grpSpPr>
      <p:sp>
        <p:nvSpPr>
          <p:cNvPr id="68" name="Shape 68"/>
          <p:cNvSpPr txBox="1">
            <a:spLocks noGrp="1"/>
          </p:cNvSpPr>
          <p:nvPr>
            <p:ph type="subTitle" idx="1"/>
          </p:nvPr>
        </p:nvSpPr>
        <p:spPr>
          <a:xfrm>
            <a:off x="503237" y="1768475"/>
            <a:ext cx="9070974" cy="4997449"/>
          </a:xfrm>
          <a:prstGeom prst="rect">
            <a:avLst/>
          </a:prstGeom>
          <a:noFill/>
          <a:ln>
            <a:noFill/>
          </a:ln>
        </p:spPr>
        <p:txBody>
          <a:bodyPr wrap="square" lIns="0" tIns="24100" rIns="0" bIns="0" anchor="ctr" anchorCtr="0">
            <a:noAutofit/>
          </a:bodyPr>
          <a:lstStyle/>
          <a:p>
            <a:pPr marL="0" marR="0" lvl="0" indent="0" algn="ctr" rtl="0">
              <a:lnSpc>
                <a:spcPct val="94000"/>
              </a:lnSpc>
              <a:spcBef>
                <a:spcPts val="0"/>
              </a:spcBef>
              <a:spcAft>
                <a:spcPts val="0"/>
              </a:spcAft>
              <a:buClr>
                <a:srgbClr val="000000"/>
              </a:buClr>
              <a:buSzPct val="25000"/>
              <a:buFont typeface="Arial"/>
              <a:buNone/>
            </a:pPr>
            <a:r>
              <a:rPr lang="en-US" sz="3200" b="0" i="0" u="none" strike="noStrike" cap="none">
                <a:solidFill>
                  <a:srgbClr val="000000"/>
                </a:solidFill>
                <a:latin typeface="Arial"/>
                <a:ea typeface="Arial"/>
                <a:cs typeface="Arial"/>
                <a:sym typeface="Arial"/>
              </a:rPr>
              <a:t>System Overview</a:t>
            </a:r>
          </a:p>
          <a:p>
            <a:pPr marL="0" marR="0" lvl="0" indent="0" algn="ctr" rtl="0">
              <a:lnSpc>
                <a:spcPct val="94000"/>
              </a:lnSpc>
              <a:spcBef>
                <a:spcPts val="0"/>
              </a:spcBef>
              <a:spcAft>
                <a:spcPts val="0"/>
              </a:spcAft>
              <a:buSzPct val="25000"/>
              <a:buNone/>
            </a:pPr>
            <a:endParaRPr sz="32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503237" y="301625"/>
            <a:ext cx="9070974" cy="658812"/>
          </a:xfrm>
          <a:prstGeom prst="rect">
            <a:avLst/>
          </a:prstGeom>
          <a:noFill/>
          <a:ln>
            <a:noFill/>
          </a:ln>
        </p:spPr>
        <p:txBody>
          <a:bodyPr wrap="square" lIns="0" tIns="28200" rIns="0" bIns="0" anchor="ctr" anchorCtr="0">
            <a:noAutofit/>
          </a:bodyPr>
          <a:lstStyle/>
          <a:p>
            <a:pPr marL="0" marR="0" lvl="0" indent="0" algn="ctr" rtl="0">
              <a:lnSpc>
                <a:spcPct val="93000"/>
              </a:lnSpc>
              <a:spcBef>
                <a:spcPts val="0"/>
              </a:spcBef>
              <a:spcAft>
                <a:spcPts val="0"/>
              </a:spcAft>
              <a:buClr>
                <a:srgbClr val="000000"/>
              </a:buClr>
              <a:buSzPct val="25000"/>
              <a:buFont typeface="Arial"/>
              <a:buNone/>
            </a:pPr>
            <a:r>
              <a:rPr lang="en-US" sz="3200" b="0" i="0" u="none" strike="noStrike" cap="none">
                <a:solidFill>
                  <a:srgbClr val="000000"/>
                </a:solidFill>
                <a:latin typeface="Arial"/>
                <a:ea typeface="Arial"/>
                <a:cs typeface="Arial"/>
                <a:sym typeface="Arial"/>
              </a:rPr>
              <a:t>Mission Summary</a:t>
            </a:r>
          </a:p>
        </p:txBody>
      </p:sp>
      <p:sp>
        <p:nvSpPr>
          <p:cNvPr id="86" name="Shape 86"/>
          <p:cNvSpPr txBox="1">
            <a:spLocks noGrp="1"/>
          </p:cNvSpPr>
          <p:nvPr>
            <p:ph type="body" idx="1"/>
          </p:nvPr>
        </p:nvSpPr>
        <p:spPr>
          <a:xfrm>
            <a:off x="503237" y="1009650"/>
            <a:ext cx="9070974" cy="4997449"/>
          </a:xfrm>
          <a:prstGeom prst="rect">
            <a:avLst/>
          </a:prstGeom>
          <a:noFill/>
          <a:ln>
            <a:noFill/>
          </a:ln>
        </p:spPr>
        <p:txBody>
          <a:bodyPr wrap="square" lIns="0" tIns="21150" rIns="0" bIns="0" anchor="t" anchorCtr="0">
            <a:noAutofit/>
          </a:bodyPr>
          <a:lstStyle/>
          <a:p>
            <a:pPr marL="101600" marR="0" lvl="0" indent="0" algn="l" rtl="0">
              <a:lnSpc>
                <a:spcPct val="93000"/>
              </a:lnSpc>
              <a:spcBef>
                <a:spcPts val="0"/>
              </a:spcBef>
              <a:spcAft>
                <a:spcPts val="0"/>
              </a:spcAft>
              <a:buClr>
                <a:srgbClr val="000000"/>
              </a:buClr>
              <a:buSzPct val="45000"/>
            </a:pPr>
            <a:endParaRPr lang="en-US" sz="2400" b="0" i="0" u="none" strike="noStrike" cap="none">
              <a:solidFill>
                <a:srgbClr val="000000"/>
              </a:solidFill>
              <a:latin typeface="Arial"/>
              <a:ea typeface="Arial"/>
              <a:cs typeface="Arial"/>
            </a:endParaRPr>
          </a:p>
          <a:p>
            <a:pPr marL="101600" indent="0">
              <a:lnSpc>
                <a:spcPct val="93000"/>
              </a:lnSpc>
              <a:spcAft>
                <a:spcPts val="0"/>
              </a:spcAft>
              <a:buClr>
                <a:srgbClr val="000000"/>
              </a:buClr>
              <a:buSzPct val="45000"/>
            </a:pPr>
            <a:r>
              <a:rPr lang="en-US"/>
              <a:t>     </a:t>
            </a:r>
          </a:p>
          <a:p>
            <a:pPr marL="101600" indent="0">
              <a:spcAft>
                <a:spcPts val="0"/>
              </a:spcAft>
              <a:buClr>
                <a:srgbClr val="000000"/>
              </a:buClr>
              <a:buSzPct val="45000"/>
            </a:pPr>
            <a:r>
              <a:rPr lang="en-US"/>
              <a:t>       Design a rocket and Mars rover to launch to at least 1000 feet and deploy the Mars rover. The Mars rover must be fully contained in the rocket before being deployed. Once deployed, the Mars rover must return to the ground safely. When it lands, the rover will take a picture with a camera. Up to four images will be taken, each image in the forward, left, right, and rear direction. Afterwards, the Mars rover shall release a bright colored marker that can be easily found. The marker must be placed at the point of landing. It cannot be tossed, shot, or projected beyond its landing location. Once released, the rover must then travel 10 feet and release a second marker. The rover then must turn or move 90 degrees in either direction and travel 10 feet. Travel must be completed within ten minutes. Time starts at the time of landing. Method of travel is up to the team. </a:t>
            </a:r>
            <a:endParaRPr lang="en-US" sz="2400" b="0" i="0" u="none" strike="noStrike" cap="none">
              <a:solidFill>
                <a:srgbClr val="000000"/>
              </a:solidFill>
              <a:latin typeface="Arial"/>
              <a:ea typeface="Arial"/>
              <a:cs typeface="Arial"/>
            </a:endParaRPr>
          </a:p>
        </p:txBody>
      </p:sp>
      <p:sp>
        <p:nvSpPr>
          <p:cNvPr id="2" name="Slide Number Placeholder 1">
            <a:extLst>
              <a:ext uri="{FF2B5EF4-FFF2-40B4-BE49-F238E27FC236}">
                <a16:creationId xmlns="" xmlns:a16="http://schemas.microsoft.com/office/drawing/2014/main" id="{B440CD4F-0C86-4B66-B7E5-6973E1827D02}"/>
              </a:ext>
            </a:extLst>
          </p:cNvPr>
          <p:cNvSpPr>
            <a:spLocks noGrp="1"/>
          </p:cNvSpPr>
          <p:nvPr>
            <p:ph type="sldNum" idx="12"/>
          </p:nvPr>
        </p:nvSpPr>
        <p:spPr/>
        <p:txBody>
          <a:bodyPr/>
          <a:lstStyle/>
          <a:p>
            <a:pPr marL="0" marR="0" lvl="0" indent="0" algn="r" rtl="0">
              <a:lnSpc>
                <a:spcPct val="95000"/>
              </a:lnSpc>
              <a:spcBef>
                <a:spcPts val="0"/>
              </a:spcBef>
              <a:spcAft>
                <a:spcPts val="0"/>
              </a:spcAft>
              <a:buSzPct val="25000"/>
              <a:buNone/>
            </a:pPr>
            <a:fld id="{00000000-1234-1234-1234-123412341234}" type="slidenum">
              <a:rPr lang="en-US" sz="1400" b="0" i="0" u="none" smtClean="0">
                <a:solidFill>
                  <a:srgbClr val="000000"/>
                </a:solidFill>
                <a:latin typeface="Times New Roman"/>
                <a:ea typeface="Times New Roman"/>
                <a:cs typeface="Times New Roman"/>
                <a:sym typeface="Times New Roman"/>
              </a:rPr>
              <a:t>11</a:t>
            </a:fld>
            <a:endParaRPr lang="en-US" sz="1400" b="0" i="0" u="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656222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1200276" y="374772"/>
            <a:ext cx="9066211" cy="654050"/>
          </a:xfrm>
          <a:prstGeom prst="rect">
            <a:avLst/>
          </a:prstGeom>
          <a:noFill/>
          <a:ln>
            <a:noFill/>
          </a:ln>
        </p:spPr>
        <p:txBody>
          <a:bodyPr wrap="square" lIns="0" tIns="28200" rIns="0" bIns="0" anchor="ctr" anchorCtr="0">
            <a:noAutofit/>
          </a:bodyPr>
          <a:lstStyle/>
          <a:p>
            <a:pPr>
              <a:lnSpc>
                <a:spcPct val="93000"/>
              </a:lnSpc>
              <a:buClr>
                <a:srgbClr val="000000"/>
              </a:buClr>
              <a:buSzPct val="25000"/>
            </a:pPr>
            <a:r>
              <a:rPr lang="en-US" sz="3200" b="0" i="0" u="none" strike="noStrike" cap="none">
                <a:solidFill>
                  <a:srgbClr val="000000"/>
                </a:solidFill>
                <a:latin typeface="Arial"/>
                <a:ea typeface="Arial"/>
                <a:cs typeface="Arial"/>
                <a:sym typeface="Arial"/>
              </a:rPr>
              <a:t>System Requirement Summary</a:t>
            </a:r>
            <a:r>
              <a:rPr lang="en-US"/>
              <a:t> Rover</a:t>
            </a:r>
            <a:endParaRPr lang="en-US" sz="3200" b="0" i="0" u="none" strike="noStrike" cap="none">
              <a:solidFill>
                <a:srgbClr val="000000"/>
              </a:solidFill>
              <a:latin typeface="Arial"/>
              <a:ea typeface="Arial"/>
              <a:cs typeface="Arial"/>
              <a:sym typeface="Arial"/>
            </a:endParaRPr>
          </a:p>
        </p:txBody>
      </p:sp>
      <p:sp>
        <p:nvSpPr>
          <p:cNvPr id="5" name="Text Placeholder 4">
            <a:extLst>
              <a:ext uri="{FF2B5EF4-FFF2-40B4-BE49-F238E27FC236}">
                <a16:creationId xmlns="" xmlns:a16="http://schemas.microsoft.com/office/drawing/2014/main" id="{15A566EF-64D6-4344-A073-4D42522ADC3F}"/>
              </a:ext>
            </a:extLst>
          </p:cNvPr>
          <p:cNvSpPr>
            <a:spLocks noGrp="1"/>
          </p:cNvSpPr>
          <p:nvPr>
            <p:ph type="body" idx="1"/>
          </p:nvPr>
        </p:nvSpPr>
        <p:spPr>
          <a:xfrm>
            <a:off x="503237" y="1308485"/>
            <a:ext cx="9069386" cy="5949565"/>
          </a:xfrm>
        </p:spPr>
        <p:txBody>
          <a:bodyPr/>
          <a:lstStyle/>
          <a:p>
            <a:pPr>
              <a:buFont typeface="Arial" panose="020B0604020202020204" pitchFamily="34" charset="0"/>
              <a:buChar char="•"/>
            </a:pPr>
            <a:r>
              <a:rPr lang="en-US" dirty="0"/>
              <a:t>Rover must </a:t>
            </a:r>
            <a:r>
              <a:rPr lang="en-US"/>
              <a:t>weigh </a:t>
            </a:r>
            <a:r>
              <a:rPr lang="en-US" dirty="0"/>
              <a:t>less than 2 Kg completely within the rocket while working autonomously</a:t>
            </a:r>
          </a:p>
          <a:p>
            <a:pPr>
              <a:buFont typeface="Arial" panose="020B0604020202020204" pitchFamily="34" charset="0"/>
              <a:buChar char="•"/>
            </a:pPr>
            <a:r>
              <a:rPr lang="en-US" dirty="0"/>
              <a:t>Rover recovery system must be secure and no pyrotechnics are allowed</a:t>
            </a:r>
          </a:p>
          <a:p>
            <a:pPr>
              <a:buFont typeface="Arial" panose="020B0604020202020204" pitchFamily="34" charset="0"/>
              <a:buChar char="•"/>
            </a:pPr>
            <a:r>
              <a:rPr lang="en-US" dirty="0"/>
              <a:t>4 pictures will be taken in color at 640x480 or </a:t>
            </a:r>
            <a:r>
              <a:rPr lang="en-US"/>
              <a:t>higher</a:t>
            </a:r>
          </a:p>
          <a:p>
            <a:pPr>
              <a:buFont typeface="Arial" panose="020B0604020202020204" pitchFamily="34" charset="0"/>
              <a:buChar char="•"/>
            </a:pPr>
            <a:r>
              <a:rPr lang="en-US"/>
              <a:t>At landing, the rover must release the recovery system</a:t>
            </a:r>
          </a:p>
          <a:p>
            <a:pPr>
              <a:buFont typeface="Arial" panose="020B0604020202020204" pitchFamily="34" charset="0"/>
              <a:buChar char="•"/>
            </a:pPr>
            <a:r>
              <a:rPr lang="en-US"/>
              <a:t>Must travel 10 feet or 120 inches then drop a marker</a:t>
            </a:r>
          </a:p>
          <a:p>
            <a:pPr>
              <a:buFont typeface="Arial" panose="020B0604020202020204" pitchFamily="34" charset="0"/>
              <a:buChar char="•"/>
            </a:pPr>
            <a:r>
              <a:rPr lang="en-US"/>
              <a:t>Travel a minimum of two feet in each segment</a:t>
            </a:r>
          </a:p>
          <a:p>
            <a:pPr>
              <a:buFont typeface="Arial" panose="020B0604020202020204" pitchFamily="34" charset="0"/>
              <a:buChar char="•"/>
            </a:pPr>
            <a:r>
              <a:rPr lang="en-US"/>
              <a:t>The rover must be able to detect when it has flown and landed</a:t>
            </a:r>
          </a:p>
          <a:p>
            <a:pPr>
              <a:buFont typeface="Arial" panose="020B0604020202020204" pitchFamily="34" charset="0"/>
              <a:buChar char="•"/>
            </a:pPr>
            <a:r>
              <a:rPr lang="en-US"/>
              <a:t>Travel must be completed within 10 minutes of landing</a:t>
            </a:r>
          </a:p>
          <a:p>
            <a:pPr>
              <a:buFont typeface="Arial" panose="020B0604020202020204" pitchFamily="34" charset="0"/>
              <a:buChar char="•"/>
            </a:pPr>
            <a:endParaRPr lang="en-US" dirty="0"/>
          </a:p>
        </p:txBody>
      </p:sp>
      <p:sp>
        <p:nvSpPr>
          <p:cNvPr id="3" name="Slide Number Placeholder 2">
            <a:extLst>
              <a:ext uri="{FF2B5EF4-FFF2-40B4-BE49-F238E27FC236}">
                <a16:creationId xmlns="" xmlns:a16="http://schemas.microsoft.com/office/drawing/2014/main" id="{B182C286-03FA-4E52-8D89-960DD1F411EC}"/>
              </a:ext>
            </a:extLst>
          </p:cNvPr>
          <p:cNvSpPr>
            <a:spLocks noGrp="1"/>
          </p:cNvSpPr>
          <p:nvPr>
            <p:ph type="sldNum" idx="12"/>
          </p:nvPr>
        </p:nvSpPr>
        <p:spPr/>
        <p:txBody>
          <a:bodyPr/>
          <a:lstStyle/>
          <a:p>
            <a:pPr marL="0" marR="0" lvl="0" indent="0" algn="r" rtl="0">
              <a:lnSpc>
                <a:spcPct val="95000"/>
              </a:lnSpc>
              <a:spcBef>
                <a:spcPts val="0"/>
              </a:spcBef>
              <a:spcAft>
                <a:spcPts val="0"/>
              </a:spcAft>
              <a:buSzPct val="25000"/>
              <a:buNone/>
            </a:pPr>
            <a:fld id="{00000000-1234-1234-1234-123412341234}" type="slidenum">
              <a:rPr lang="en-US" sz="1400" b="0" i="0" u="none" smtClean="0">
                <a:solidFill>
                  <a:srgbClr val="000000"/>
                </a:solidFill>
                <a:latin typeface="Times New Roman"/>
                <a:ea typeface="Times New Roman"/>
                <a:cs typeface="Times New Roman"/>
                <a:sym typeface="Times New Roman"/>
              </a:rPr>
              <a:t>12</a:t>
            </a:fld>
            <a:endParaRPr lang="en-US" sz="1400" b="0" i="0" u="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9313710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B5FF33-DAE3-4B7F-83EA-78E436695E0C}"/>
              </a:ext>
            </a:extLst>
          </p:cNvPr>
          <p:cNvSpPr>
            <a:spLocks noGrp="1"/>
          </p:cNvSpPr>
          <p:nvPr>
            <p:ph type="title"/>
          </p:nvPr>
        </p:nvSpPr>
        <p:spPr>
          <a:xfrm>
            <a:off x="1219328" y="238125"/>
            <a:ext cx="9066211" cy="654050"/>
          </a:xfrm>
        </p:spPr>
        <p:txBody>
          <a:bodyPr/>
          <a:lstStyle/>
          <a:p>
            <a:r>
              <a:rPr lang="en-US" dirty="0"/>
              <a:t>System Requirement Summary </a:t>
            </a:r>
            <a:r>
              <a:rPr lang="en-US" dirty="0" smtClean="0"/>
              <a:t>Rocket</a:t>
            </a:r>
            <a:endParaRPr lang="en-US" dirty="0"/>
          </a:p>
        </p:txBody>
      </p:sp>
      <p:sp>
        <p:nvSpPr>
          <p:cNvPr id="3" name="Text Placeholder 2">
            <a:extLst>
              <a:ext uri="{FF2B5EF4-FFF2-40B4-BE49-F238E27FC236}">
                <a16:creationId xmlns="" xmlns:a16="http://schemas.microsoft.com/office/drawing/2014/main" id="{A2ACFC7E-B612-4D15-81DE-7EE13D3C039F}"/>
              </a:ext>
            </a:extLst>
          </p:cNvPr>
          <p:cNvSpPr>
            <a:spLocks noGrp="1"/>
          </p:cNvSpPr>
          <p:nvPr>
            <p:ph type="body" idx="1"/>
          </p:nvPr>
        </p:nvSpPr>
        <p:spPr/>
        <p:txBody>
          <a:bodyPr/>
          <a:lstStyle/>
          <a:p>
            <a:pPr>
              <a:buFont typeface="Arial"/>
              <a:buChar char="•"/>
            </a:pPr>
            <a:r>
              <a:rPr lang="en-US" dirty="0"/>
              <a:t>Total installed impulse shall not exceed 2,560 Newton-seconds or a K motor</a:t>
            </a:r>
          </a:p>
          <a:p>
            <a:pPr>
              <a:buFont typeface="Arial"/>
              <a:buChar char="•"/>
            </a:pPr>
            <a:r>
              <a:rPr lang="en-US" dirty="0"/>
              <a:t>All parts of the rocket must safely return under a recovery system</a:t>
            </a:r>
            <a:endParaRPr lang="es-419" dirty="0"/>
          </a:p>
          <a:p>
            <a:pPr>
              <a:buFont typeface="Arial"/>
              <a:buChar char="•"/>
            </a:pPr>
            <a:r>
              <a:rPr lang="es-419" dirty="0"/>
              <a:t>The airframe, </a:t>
            </a:r>
            <a:r>
              <a:rPr lang="es-419" dirty="0" err="1"/>
              <a:t>nose</a:t>
            </a:r>
            <a:r>
              <a:rPr lang="es-419" dirty="0"/>
              <a:t> </a:t>
            </a:r>
            <a:r>
              <a:rPr lang="es-419" dirty="0" err="1"/>
              <a:t>cone</a:t>
            </a:r>
            <a:r>
              <a:rPr lang="es-419" dirty="0"/>
              <a:t>, </a:t>
            </a:r>
            <a:r>
              <a:rPr lang="es-419" dirty="0" err="1"/>
              <a:t>fins</a:t>
            </a:r>
            <a:r>
              <a:rPr lang="es-419" dirty="0"/>
              <a:t>, </a:t>
            </a:r>
            <a:r>
              <a:rPr lang="es-419" dirty="0" err="1"/>
              <a:t>bulk</a:t>
            </a:r>
            <a:r>
              <a:rPr lang="es-419" dirty="0"/>
              <a:t> </a:t>
            </a:r>
            <a:r>
              <a:rPr lang="es-419" dirty="0" err="1"/>
              <a:t>plates</a:t>
            </a:r>
            <a:r>
              <a:rPr lang="es-419" dirty="0"/>
              <a:t>, and </a:t>
            </a:r>
            <a:r>
              <a:rPr lang="es-419" dirty="0" err="1"/>
              <a:t>centering</a:t>
            </a:r>
            <a:r>
              <a:rPr lang="es-419" dirty="0"/>
              <a:t> </a:t>
            </a:r>
            <a:r>
              <a:rPr lang="es-419" dirty="0" err="1"/>
              <a:t>rings</a:t>
            </a:r>
            <a:r>
              <a:rPr lang="es-419" dirty="0"/>
              <a:t> </a:t>
            </a:r>
            <a:r>
              <a:rPr lang="en-US" dirty="0"/>
              <a:t>cannot be made of any types of metal</a:t>
            </a:r>
          </a:p>
          <a:p>
            <a:pPr>
              <a:buFont typeface="Arial"/>
              <a:buChar char="•"/>
            </a:pPr>
            <a:r>
              <a:rPr lang="en-US" dirty="0"/>
              <a:t>The rocket must reach at least 1000 feet</a:t>
            </a:r>
          </a:p>
          <a:p>
            <a:pPr>
              <a:buFont typeface="Arial"/>
              <a:buChar char="•"/>
            </a:pPr>
            <a:r>
              <a:rPr lang="en-US" dirty="0"/>
              <a:t>Must use a commercial altimeter</a:t>
            </a:r>
          </a:p>
          <a:p>
            <a:pPr>
              <a:buFont typeface="Arial"/>
              <a:buChar char="•"/>
            </a:pPr>
            <a:r>
              <a:rPr lang="en-US" dirty="0">
                <a:solidFill>
                  <a:schemeClr val="tx1"/>
                </a:solidFill>
              </a:rPr>
              <a:t>Average TWR must be greater than 5:1</a:t>
            </a:r>
          </a:p>
          <a:p>
            <a:pPr>
              <a:buFont typeface="Arial"/>
              <a:buChar char="•"/>
            </a:pPr>
            <a:r>
              <a:rPr lang="en-US" dirty="0">
                <a:solidFill>
                  <a:schemeClr val="tx1"/>
                </a:solidFill>
              </a:rPr>
              <a:t>The rocket must use a motor retainer</a:t>
            </a:r>
          </a:p>
        </p:txBody>
      </p:sp>
    </p:spTree>
    <p:extLst>
      <p:ext uri="{BB962C8B-B14F-4D97-AF65-F5344CB8AC3E}">
        <p14:creationId xmlns:p14="http://schemas.microsoft.com/office/powerpoint/2010/main" val="32244068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1333640" y="371475"/>
            <a:ext cx="8288580" cy="493713"/>
          </a:xfrm>
          <a:prstGeom prst="rect">
            <a:avLst/>
          </a:prstGeom>
          <a:noFill/>
          <a:ln>
            <a:noFill/>
          </a:ln>
        </p:spPr>
        <p:txBody>
          <a:bodyPr wrap="square" lIns="0" tIns="25852" rIns="0" bIns="0" anchor="ctr" anchorCtr="0">
            <a:noAutofit/>
          </a:bodyPr>
          <a:lstStyle/>
          <a:p>
            <a:pPr>
              <a:buClr>
                <a:srgbClr val="000000"/>
              </a:buClr>
            </a:pPr>
            <a:r>
              <a:rPr lang="en" sz="2950"/>
              <a:t>System Concept of Operations Rover</a:t>
            </a:r>
          </a:p>
        </p:txBody>
      </p:sp>
      <p:sp>
        <p:nvSpPr>
          <p:cNvPr id="110" name="Shape 110"/>
          <p:cNvSpPr txBox="1">
            <a:spLocks noGrp="1"/>
          </p:cNvSpPr>
          <p:nvPr>
            <p:ph type="body" idx="1"/>
          </p:nvPr>
        </p:nvSpPr>
        <p:spPr>
          <a:xfrm>
            <a:off x="190520" y="2489322"/>
            <a:ext cx="9070974" cy="4551558"/>
          </a:xfrm>
          <a:prstGeom prst="rect">
            <a:avLst/>
          </a:prstGeom>
          <a:noFill/>
          <a:ln>
            <a:noFill/>
          </a:ln>
        </p:spPr>
        <p:txBody>
          <a:bodyPr wrap="square" lIns="0" tIns="19375" rIns="0" bIns="0" anchor="t" anchorCtr="0">
            <a:noAutofit/>
          </a:bodyPr>
          <a:lstStyle/>
          <a:p>
            <a:pPr marL="355600" lvl="0" indent="-304800">
              <a:spcAft>
                <a:spcPts val="0"/>
              </a:spcAft>
              <a:buClr>
                <a:srgbClr val="000000"/>
              </a:buClr>
              <a:buSzPts val="1400"/>
              <a:buFont typeface="Noto Sans Symbols"/>
              <a:buChar char="●"/>
            </a:pPr>
            <a:r>
              <a:rPr lang="en-US" sz="1400" dirty="0"/>
              <a:t>Provide overview of operations of the system from launch to landing to rover operations.</a:t>
            </a:r>
          </a:p>
          <a:p>
            <a:pPr marL="711200" lvl="1" indent="-279400">
              <a:spcBef>
                <a:spcPts val="1200"/>
              </a:spcBef>
              <a:spcAft>
                <a:spcPts val="0"/>
              </a:spcAft>
              <a:buClr>
                <a:srgbClr val="000000"/>
              </a:buClr>
              <a:buSzPts val="1400"/>
              <a:buFont typeface="Noto Sans Symbols"/>
              <a:buChar char="−"/>
            </a:pPr>
            <a:r>
              <a:rPr lang="en-US" sz="1400" dirty="0"/>
              <a:t>Launch and descent operations</a:t>
            </a:r>
          </a:p>
          <a:p>
            <a:pPr marL="711200" lvl="1" indent="-279400">
              <a:spcBef>
                <a:spcPts val="900"/>
              </a:spcBef>
              <a:spcAft>
                <a:spcPts val="0"/>
              </a:spcAft>
              <a:buClr>
                <a:srgbClr val="000000"/>
              </a:buClr>
              <a:buSzPts val="1400"/>
              <a:buFont typeface="Noto Sans Symbols"/>
              <a:buChar char="−"/>
            </a:pPr>
            <a:r>
              <a:rPr lang="en-US" sz="1400" dirty="0"/>
              <a:t>Rover Operations</a:t>
            </a:r>
          </a:p>
          <a:p>
            <a:pPr marL="952500" lvl="2" indent="-190500">
              <a:lnSpc>
                <a:spcPct val="93000"/>
              </a:lnSpc>
              <a:spcBef>
                <a:spcPts val="900"/>
              </a:spcBef>
              <a:spcAft>
                <a:spcPts val="0"/>
              </a:spcAft>
              <a:buClr>
                <a:schemeClr val="dk1"/>
              </a:buClr>
              <a:buSzPts val="1400"/>
            </a:pPr>
            <a:r>
              <a:rPr lang="en-US" sz="1400" dirty="0">
                <a:solidFill>
                  <a:schemeClr val="dk1"/>
                </a:solidFill>
              </a:rPr>
              <a:t>Ultrasonic Sensor detects when to release parachute from lander</a:t>
            </a:r>
          </a:p>
          <a:p>
            <a:pPr marL="952500" lvl="2" indent="-190500">
              <a:lnSpc>
                <a:spcPct val="93000"/>
              </a:lnSpc>
              <a:spcBef>
                <a:spcPts val="900"/>
              </a:spcBef>
              <a:spcAft>
                <a:spcPts val="0"/>
              </a:spcAft>
              <a:buClr>
                <a:schemeClr val="dk1"/>
              </a:buClr>
              <a:buSzPts val="1400"/>
            </a:pPr>
            <a:r>
              <a:rPr lang="en-US" sz="1400" dirty="0">
                <a:solidFill>
                  <a:schemeClr val="dk1"/>
                </a:solidFill>
              </a:rPr>
              <a:t>Lander makes contact, arms extend, and lander is righted if landed on side</a:t>
            </a:r>
          </a:p>
          <a:p>
            <a:pPr marL="952500" lvl="2" indent="-190500">
              <a:lnSpc>
                <a:spcPct val="93000"/>
              </a:lnSpc>
              <a:spcBef>
                <a:spcPts val="900"/>
              </a:spcBef>
              <a:spcAft>
                <a:spcPts val="0"/>
              </a:spcAft>
              <a:buClr>
                <a:schemeClr val="dk1"/>
              </a:buClr>
              <a:buSzPts val="1400"/>
            </a:pPr>
            <a:r>
              <a:rPr lang="en-US" sz="1400" dirty="0">
                <a:solidFill>
                  <a:schemeClr val="dk1"/>
                </a:solidFill>
              </a:rPr>
              <a:t>Cameras takes pictures and write them to SD cards</a:t>
            </a:r>
          </a:p>
          <a:p>
            <a:pPr marL="952500" lvl="2" indent="-190500">
              <a:lnSpc>
                <a:spcPct val="93000"/>
              </a:lnSpc>
              <a:spcBef>
                <a:spcPts val="900"/>
              </a:spcBef>
              <a:spcAft>
                <a:spcPts val="0"/>
              </a:spcAft>
              <a:buClr>
                <a:schemeClr val="dk1"/>
              </a:buClr>
              <a:buSzPts val="1400"/>
            </a:pPr>
            <a:r>
              <a:rPr lang="en-US" sz="1400" dirty="0">
                <a:solidFill>
                  <a:schemeClr val="dk1"/>
                </a:solidFill>
              </a:rPr>
              <a:t>Tank protocol begins, and tank drives out of lander</a:t>
            </a:r>
          </a:p>
          <a:p>
            <a:pPr marL="952500" lvl="2" indent="-190500">
              <a:lnSpc>
                <a:spcPct val="93000"/>
              </a:lnSpc>
              <a:spcBef>
                <a:spcPts val="900"/>
              </a:spcBef>
              <a:spcAft>
                <a:spcPts val="0"/>
              </a:spcAft>
              <a:buClr>
                <a:schemeClr val="dk1"/>
              </a:buClr>
              <a:buSzPts val="1400"/>
            </a:pPr>
            <a:r>
              <a:rPr lang="en-US" sz="1400" dirty="0">
                <a:solidFill>
                  <a:schemeClr val="dk1"/>
                </a:solidFill>
              </a:rPr>
              <a:t>Pictures are relayed to ground station</a:t>
            </a:r>
          </a:p>
          <a:p>
            <a:pPr marL="952500" lvl="2" indent="-190500">
              <a:lnSpc>
                <a:spcPct val="93000"/>
              </a:lnSpc>
              <a:spcBef>
                <a:spcPts val="900"/>
              </a:spcBef>
              <a:spcAft>
                <a:spcPts val="0"/>
              </a:spcAft>
              <a:buClr>
                <a:schemeClr val="dk1"/>
              </a:buClr>
              <a:buSzPts val="1400"/>
            </a:pPr>
            <a:r>
              <a:rPr lang="en-US" sz="1400" dirty="0">
                <a:solidFill>
                  <a:schemeClr val="dk1"/>
                </a:solidFill>
              </a:rPr>
              <a:t>Tank stops at 10 </a:t>
            </a:r>
            <a:r>
              <a:rPr lang="en-US" sz="1400" dirty="0" err="1">
                <a:solidFill>
                  <a:schemeClr val="dk1"/>
                </a:solidFill>
              </a:rPr>
              <a:t>ft</a:t>
            </a:r>
            <a:r>
              <a:rPr lang="en-US" sz="1400" dirty="0">
                <a:solidFill>
                  <a:schemeClr val="dk1"/>
                </a:solidFill>
              </a:rPr>
              <a:t>, moves turret to release marker, turns and continues</a:t>
            </a:r>
          </a:p>
          <a:p>
            <a:pPr marL="711200" lvl="1" indent="-279400">
              <a:spcBef>
                <a:spcPts val="900"/>
              </a:spcBef>
              <a:spcAft>
                <a:spcPts val="0"/>
              </a:spcAft>
              <a:buClr>
                <a:srgbClr val="000000"/>
              </a:buClr>
              <a:buSzPts val="1400"/>
              <a:buFont typeface="Noto Sans Symbols"/>
              <a:buChar char="−"/>
            </a:pPr>
            <a:r>
              <a:rPr lang="en-US" sz="1400" dirty="0"/>
              <a:t>Post-launch recovery</a:t>
            </a:r>
          </a:p>
          <a:p>
            <a:pPr marL="355600" lvl="0" indent="-304800">
              <a:spcBef>
                <a:spcPts val="900"/>
              </a:spcBef>
              <a:spcAft>
                <a:spcPts val="0"/>
              </a:spcAft>
              <a:buClr>
                <a:srgbClr val="000000"/>
              </a:buClr>
              <a:buSzPts val="1400"/>
              <a:buFont typeface="Noto Sans Symbols"/>
              <a:buChar char="●"/>
            </a:pPr>
            <a:r>
              <a:rPr lang="en-US" sz="1400" dirty="0"/>
              <a:t>Simple flow diagrams and cartoons are a good way to present the CONOPS</a:t>
            </a:r>
          </a:p>
        </p:txBody>
      </p:sp>
      <p:sp>
        <p:nvSpPr>
          <p:cNvPr id="111" name="Shape 111"/>
          <p:cNvSpPr txBox="1">
            <a:spLocks noGrp="1"/>
          </p:cNvSpPr>
          <p:nvPr>
            <p:ph type="sldNum" idx="12"/>
          </p:nvPr>
        </p:nvSpPr>
        <p:spPr>
          <a:xfrm>
            <a:off x="9340296" y="6085534"/>
            <a:ext cx="604904" cy="433917"/>
          </a:xfrm>
          <a:prstGeom prst="rect">
            <a:avLst/>
          </a:prstGeom>
        </p:spPr>
        <p:txBody>
          <a:bodyPr wrap="square" lIns="100790" tIns="100790" rIns="100790" bIns="100790" anchor="ctr" anchorCtr="0">
            <a:noAutofit/>
          </a:bodyPr>
          <a:lstStyle/>
          <a:p>
            <a:fld id="{00000000-1234-1234-1234-123412341234}" type="slidenum">
              <a:rPr lang="en"/>
              <a:pPr/>
              <a:t>14</a:t>
            </a:fld>
            <a:endParaRPr lang="en"/>
          </a:p>
        </p:txBody>
      </p:sp>
    </p:spTree>
    <p:extLst>
      <p:ext uri="{BB962C8B-B14F-4D97-AF65-F5344CB8AC3E}">
        <p14:creationId xmlns:p14="http://schemas.microsoft.com/office/powerpoint/2010/main" val="31101241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503237" y="1170904"/>
            <a:ext cx="9070909" cy="494109"/>
          </a:xfrm>
          <a:prstGeom prst="rect">
            <a:avLst/>
          </a:prstGeom>
          <a:noFill/>
          <a:ln>
            <a:noFill/>
          </a:ln>
        </p:spPr>
        <p:txBody>
          <a:bodyPr spcFirstLastPara="1" wrap="square" lIns="0" tIns="22104" rIns="0" bIns="0" anchor="ctr" anchorCtr="0">
            <a:noAutofit/>
          </a:bodyPr>
          <a:lstStyle/>
          <a:p>
            <a:pPr>
              <a:buClr>
                <a:srgbClr val="000000"/>
              </a:buClr>
              <a:buSzPts val="700"/>
            </a:pPr>
            <a:r>
              <a:rPr lang="en-US" sz="2976"/>
              <a:t>System Level Concept</a:t>
            </a:r>
            <a:endParaRPr/>
          </a:p>
        </p:txBody>
      </p:sp>
      <p:sp>
        <p:nvSpPr>
          <p:cNvPr id="96" name="Shape 96"/>
          <p:cNvSpPr txBox="1">
            <a:spLocks noGrp="1"/>
          </p:cNvSpPr>
          <p:nvPr>
            <p:ph type="sldNum" idx="12"/>
          </p:nvPr>
        </p:nvSpPr>
        <p:spPr>
          <a:xfrm>
            <a:off x="7227886" y="6110135"/>
            <a:ext cx="2343216" cy="386953"/>
          </a:xfrm>
          <a:prstGeom prst="rect">
            <a:avLst/>
          </a:prstGeom>
        </p:spPr>
        <p:txBody>
          <a:bodyPr spcFirstLastPara="1" wrap="square" lIns="0" tIns="0" rIns="0" bIns="0" anchor="t" anchorCtr="0">
            <a:noAutofit/>
          </a:bodyPr>
          <a:lstStyle/>
          <a:p>
            <a:pPr>
              <a:buClr>
                <a:srgbClr val="000000"/>
              </a:buClr>
              <a:buSzPts val="400"/>
            </a:pPr>
            <a:fld id="{00000000-1234-1234-1234-123412341234}" type="slidenum">
              <a:rPr lang="en-US"/>
              <a:pPr>
                <a:buClr>
                  <a:srgbClr val="000000"/>
                </a:buClr>
                <a:buSzPts val="400"/>
              </a:pPr>
              <a:t>15</a:t>
            </a:fld>
            <a:endParaRPr/>
          </a:p>
        </p:txBody>
      </p:sp>
      <p:sp>
        <p:nvSpPr>
          <p:cNvPr id="97" name="Shape 97"/>
          <p:cNvSpPr/>
          <p:nvPr/>
        </p:nvSpPr>
        <p:spPr>
          <a:xfrm>
            <a:off x="637039" y="2590921"/>
            <a:ext cx="7106047" cy="3364508"/>
          </a:xfrm>
          <a:prstGeom prst="rect">
            <a:avLst/>
          </a:prstGeom>
          <a:noFill/>
          <a:ln w="38100" cap="flat" cmpd="sng">
            <a:solidFill>
              <a:schemeClr val="accent2"/>
            </a:solidFill>
            <a:prstDash val="solid"/>
            <a:round/>
            <a:headEnd type="none" w="med" len="med"/>
            <a:tailEnd type="none" w="med" len="med"/>
          </a:ln>
        </p:spPr>
        <p:txBody>
          <a:bodyPr spcFirstLastPara="1" wrap="square" lIns="100790" tIns="100790" rIns="100790" bIns="100790" anchor="ctr" anchorCtr="0">
            <a:noAutofit/>
          </a:bodyPr>
          <a:lstStyle/>
          <a:p>
            <a:endParaRPr sz="1543"/>
          </a:p>
        </p:txBody>
      </p:sp>
      <p:sp>
        <p:nvSpPr>
          <p:cNvPr id="98" name="Shape 98"/>
          <p:cNvSpPr txBox="1"/>
          <p:nvPr/>
        </p:nvSpPr>
        <p:spPr>
          <a:xfrm>
            <a:off x="3768300" y="2590921"/>
            <a:ext cx="1058664" cy="448469"/>
          </a:xfrm>
          <a:prstGeom prst="rect">
            <a:avLst/>
          </a:prstGeom>
          <a:noFill/>
          <a:ln>
            <a:noFill/>
          </a:ln>
        </p:spPr>
        <p:txBody>
          <a:bodyPr spcFirstLastPara="1" wrap="square" lIns="100790" tIns="100790" rIns="100790" bIns="100790" anchor="t" anchorCtr="0">
            <a:noAutofit/>
          </a:bodyPr>
          <a:lstStyle/>
          <a:p>
            <a:pPr algn="ctr"/>
            <a:r>
              <a:rPr lang="en-US" sz="1543"/>
              <a:t>“Rover”</a:t>
            </a:r>
            <a:endParaRPr sz="1543"/>
          </a:p>
        </p:txBody>
      </p:sp>
      <p:sp>
        <p:nvSpPr>
          <p:cNvPr id="99" name="Shape 99"/>
          <p:cNvSpPr/>
          <p:nvPr/>
        </p:nvSpPr>
        <p:spPr>
          <a:xfrm>
            <a:off x="744719" y="3111295"/>
            <a:ext cx="4377531" cy="2772503"/>
          </a:xfrm>
          <a:prstGeom prst="rect">
            <a:avLst/>
          </a:prstGeom>
          <a:noFill/>
          <a:ln w="28575" cap="flat" cmpd="sng">
            <a:solidFill>
              <a:srgbClr val="FF9900"/>
            </a:solidFill>
            <a:prstDash val="solid"/>
            <a:round/>
            <a:headEnd type="none" w="med" len="med"/>
            <a:tailEnd type="none" w="med" len="med"/>
          </a:ln>
        </p:spPr>
        <p:txBody>
          <a:bodyPr spcFirstLastPara="1" wrap="square" lIns="100790" tIns="100790" rIns="100790" bIns="100790" anchor="ctr" anchorCtr="0">
            <a:noAutofit/>
          </a:bodyPr>
          <a:lstStyle/>
          <a:p>
            <a:endParaRPr sz="1543"/>
          </a:p>
        </p:txBody>
      </p:sp>
      <p:sp>
        <p:nvSpPr>
          <p:cNvPr id="100" name="Shape 100"/>
          <p:cNvSpPr/>
          <p:nvPr/>
        </p:nvSpPr>
        <p:spPr>
          <a:xfrm>
            <a:off x="5185888" y="3111295"/>
            <a:ext cx="2476500" cy="2772503"/>
          </a:xfrm>
          <a:prstGeom prst="rect">
            <a:avLst/>
          </a:prstGeom>
          <a:noFill/>
          <a:ln w="28575" cap="flat" cmpd="sng">
            <a:solidFill>
              <a:srgbClr val="00FF00"/>
            </a:solidFill>
            <a:prstDash val="solid"/>
            <a:round/>
            <a:headEnd type="none" w="med" len="med"/>
            <a:tailEnd type="none" w="med" len="med"/>
          </a:ln>
        </p:spPr>
        <p:txBody>
          <a:bodyPr spcFirstLastPara="1" wrap="square" lIns="100790" tIns="100790" rIns="100790" bIns="100790" anchor="ctr" anchorCtr="0">
            <a:noAutofit/>
          </a:bodyPr>
          <a:lstStyle/>
          <a:p>
            <a:endParaRPr sz="1543"/>
          </a:p>
        </p:txBody>
      </p:sp>
      <p:sp>
        <p:nvSpPr>
          <p:cNvPr id="101" name="Shape 101"/>
          <p:cNvSpPr txBox="1"/>
          <p:nvPr/>
        </p:nvSpPr>
        <p:spPr>
          <a:xfrm>
            <a:off x="672951" y="3039389"/>
            <a:ext cx="906198" cy="448469"/>
          </a:xfrm>
          <a:prstGeom prst="rect">
            <a:avLst/>
          </a:prstGeom>
          <a:noFill/>
          <a:ln>
            <a:noFill/>
          </a:ln>
        </p:spPr>
        <p:txBody>
          <a:bodyPr spcFirstLastPara="1" wrap="square" lIns="100790" tIns="100790" rIns="100790" bIns="100790" anchor="t" anchorCtr="0">
            <a:noAutofit/>
          </a:bodyPr>
          <a:lstStyle/>
          <a:p>
            <a:r>
              <a:rPr lang="en-US" sz="1543"/>
              <a:t>Lander</a:t>
            </a:r>
            <a:endParaRPr sz="1543"/>
          </a:p>
        </p:txBody>
      </p:sp>
      <p:sp>
        <p:nvSpPr>
          <p:cNvPr id="102" name="Shape 102"/>
          <p:cNvSpPr txBox="1"/>
          <p:nvPr/>
        </p:nvSpPr>
        <p:spPr>
          <a:xfrm>
            <a:off x="5122250" y="3039390"/>
            <a:ext cx="808302" cy="386953"/>
          </a:xfrm>
          <a:prstGeom prst="rect">
            <a:avLst/>
          </a:prstGeom>
          <a:noFill/>
          <a:ln>
            <a:noFill/>
          </a:ln>
        </p:spPr>
        <p:txBody>
          <a:bodyPr spcFirstLastPara="1" wrap="square" lIns="100790" tIns="100790" rIns="100790" bIns="100790" anchor="t" anchorCtr="0">
            <a:noAutofit/>
          </a:bodyPr>
          <a:lstStyle/>
          <a:p>
            <a:r>
              <a:rPr lang="en-US" sz="1543"/>
              <a:t>“Tank”</a:t>
            </a:r>
            <a:endParaRPr sz="1543"/>
          </a:p>
        </p:txBody>
      </p:sp>
      <p:sp>
        <p:nvSpPr>
          <p:cNvPr id="103" name="Shape 103"/>
          <p:cNvSpPr/>
          <p:nvPr/>
        </p:nvSpPr>
        <p:spPr>
          <a:xfrm>
            <a:off x="816459" y="3426343"/>
            <a:ext cx="1920214" cy="770599"/>
          </a:xfrm>
          <a:prstGeom prst="rect">
            <a:avLst/>
          </a:prstGeom>
          <a:noFill/>
          <a:ln w="19050" cap="flat" cmpd="sng">
            <a:solidFill>
              <a:srgbClr val="A64D79"/>
            </a:solidFill>
            <a:prstDash val="solid"/>
            <a:round/>
            <a:headEnd type="none" w="med" len="med"/>
            <a:tailEnd type="none" w="med" len="med"/>
          </a:ln>
        </p:spPr>
        <p:txBody>
          <a:bodyPr spcFirstLastPara="1" wrap="square" lIns="100790" tIns="100790" rIns="100790" bIns="100790" anchor="ctr" anchorCtr="0">
            <a:noAutofit/>
          </a:bodyPr>
          <a:lstStyle/>
          <a:p>
            <a:endParaRPr sz="1543"/>
          </a:p>
        </p:txBody>
      </p:sp>
      <p:sp>
        <p:nvSpPr>
          <p:cNvPr id="104" name="Shape 104"/>
          <p:cNvSpPr txBox="1"/>
          <p:nvPr/>
        </p:nvSpPr>
        <p:spPr>
          <a:xfrm>
            <a:off x="942109" y="3541960"/>
            <a:ext cx="1058664" cy="448469"/>
          </a:xfrm>
          <a:prstGeom prst="rect">
            <a:avLst/>
          </a:prstGeom>
          <a:noFill/>
          <a:ln>
            <a:noFill/>
          </a:ln>
        </p:spPr>
        <p:txBody>
          <a:bodyPr spcFirstLastPara="1" wrap="square" lIns="100790" tIns="100790" rIns="100790" bIns="100790" anchor="t" anchorCtr="0">
            <a:noAutofit/>
          </a:bodyPr>
          <a:lstStyle/>
          <a:p>
            <a:r>
              <a:rPr lang="en-US" sz="1323"/>
              <a:t>Structure</a:t>
            </a:r>
            <a:endParaRPr sz="1323"/>
          </a:p>
        </p:txBody>
      </p:sp>
      <p:sp>
        <p:nvSpPr>
          <p:cNvPr id="105" name="Shape 105"/>
          <p:cNvSpPr/>
          <p:nvPr/>
        </p:nvSpPr>
        <p:spPr>
          <a:xfrm>
            <a:off x="816487" y="4403276"/>
            <a:ext cx="1920214" cy="556286"/>
          </a:xfrm>
          <a:prstGeom prst="rect">
            <a:avLst/>
          </a:prstGeom>
          <a:noFill/>
          <a:ln w="19050" cap="flat" cmpd="sng">
            <a:solidFill>
              <a:srgbClr val="4A86E8"/>
            </a:solidFill>
            <a:prstDash val="solid"/>
            <a:round/>
            <a:headEnd type="none" w="med" len="med"/>
            <a:tailEnd type="none" w="med" len="med"/>
          </a:ln>
        </p:spPr>
        <p:txBody>
          <a:bodyPr spcFirstLastPara="1" wrap="square" lIns="100790" tIns="100790" rIns="100790" bIns="100790" anchor="ctr" anchorCtr="0">
            <a:noAutofit/>
          </a:bodyPr>
          <a:lstStyle/>
          <a:p>
            <a:endParaRPr sz="1543"/>
          </a:p>
        </p:txBody>
      </p:sp>
      <p:sp>
        <p:nvSpPr>
          <p:cNvPr id="106" name="Shape 106"/>
          <p:cNvSpPr/>
          <p:nvPr/>
        </p:nvSpPr>
        <p:spPr>
          <a:xfrm>
            <a:off x="816487" y="5165895"/>
            <a:ext cx="1920214" cy="673034"/>
          </a:xfrm>
          <a:prstGeom prst="rect">
            <a:avLst/>
          </a:prstGeom>
          <a:noFill/>
          <a:ln w="19050" cap="flat" cmpd="sng">
            <a:solidFill>
              <a:srgbClr val="4A86E8"/>
            </a:solidFill>
            <a:prstDash val="solid"/>
            <a:round/>
            <a:headEnd type="none" w="med" len="med"/>
            <a:tailEnd type="none" w="med" len="med"/>
          </a:ln>
        </p:spPr>
        <p:txBody>
          <a:bodyPr spcFirstLastPara="1" wrap="square" lIns="100790" tIns="100790" rIns="100790" bIns="100790" anchor="ctr" anchorCtr="0">
            <a:noAutofit/>
          </a:bodyPr>
          <a:lstStyle/>
          <a:p>
            <a:endParaRPr sz="1543"/>
          </a:p>
        </p:txBody>
      </p:sp>
      <p:sp>
        <p:nvSpPr>
          <p:cNvPr id="107" name="Shape 107"/>
          <p:cNvSpPr txBox="1"/>
          <p:nvPr/>
        </p:nvSpPr>
        <p:spPr>
          <a:xfrm>
            <a:off x="1179958" y="4487943"/>
            <a:ext cx="1193271" cy="386953"/>
          </a:xfrm>
          <a:prstGeom prst="rect">
            <a:avLst/>
          </a:prstGeom>
          <a:noFill/>
          <a:ln>
            <a:noFill/>
          </a:ln>
        </p:spPr>
        <p:txBody>
          <a:bodyPr spcFirstLastPara="1" wrap="square" lIns="100790" tIns="100790" rIns="100790" bIns="100790" anchor="t" anchorCtr="0">
            <a:noAutofit/>
          </a:bodyPr>
          <a:lstStyle/>
          <a:p>
            <a:r>
              <a:rPr lang="en-US" sz="1323"/>
              <a:t>Electronics</a:t>
            </a:r>
            <a:endParaRPr sz="1323"/>
          </a:p>
        </p:txBody>
      </p:sp>
      <p:sp>
        <p:nvSpPr>
          <p:cNvPr id="108" name="Shape 108"/>
          <p:cNvSpPr txBox="1"/>
          <p:nvPr/>
        </p:nvSpPr>
        <p:spPr>
          <a:xfrm>
            <a:off x="1058746" y="5308936"/>
            <a:ext cx="1435695" cy="386953"/>
          </a:xfrm>
          <a:prstGeom prst="rect">
            <a:avLst/>
          </a:prstGeom>
          <a:noFill/>
          <a:ln>
            <a:noFill/>
          </a:ln>
        </p:spPr>
        <p:txBody>
          <a:bodyPr spcFirstLastPara="1" wrap="square" lIns="100790" tIns="100790" rIns="100790" bIns="100790" anchor="t" anchorCtr="0">
            <a:noAutofit/>
          </a:bodyPr>
          <a:lstStyle/>
          <a:p>
            <a:r>
              <a:rPr lang="en-US" sz="1323"/>
              <a:t>Communication</a:t>
            </a:r>
            <a:endParaRPr sz="1323"/>
          </a:p>
        </p:txBody>
      </p:sp>
      <p:cxnSp>
        <p:nvCxnSpPr>
          <p:cNvPr id="109" name="Shape 109"/>
          <p:cNvCxnSpPr>
            <a:stCxn id="103" idx="2"/>
            <a:endCxn id="105" idx="0"/>
          </p:cNvCxnSpPr>
          <p:nvPr/>
        </p:nvCxnSpPr>
        <p:spPr>
          <a:xfrm>
            <a:off x="1776566" y="4196942"/>
            <a:ext cx="0" cy="206375"/>
          </a:xfrm>
          <a:prstGeom prst="straightConnector1">
            <a:avLst/>
          </a:prstGeom>
          <a:noFill/>
          <a:ln w="9525" cap="flat" cmpd="sng">
            <a:solidFill>
              <a:schemeClr val="dk2"/>
            </a:solidFill>
            <a:prstDash val="solid"/>
            <a:round/>
            <a:headEnd type="none" w="lg" len="lg"/>
            <a:tailEnd type="triangle" w="lg" len="lg"/>
          </a:ln>
        </p:spPr>
      </p:cxnSp>
      <p:cxnSp>
        <p:nvCxnSpPr>
          <p:cNvPr id="110" name="Shape 110"/>
          <p:cNvCxnSpPr>
            <a:endCxn id="106" idx="0"/>
          </p:cNvCxnSpPr>
          <p:nvPr/>
        </p:nvCxnSpPr>
        <p:spPr>
          <a:xfrm>
            <a:off x="1776594" y="4959520"/>
            <a:ext cx="0" cy="206375"/>
          </a:xfrm>
          <a:prstGeom prst="straightConnector1">
            <a:avLst/>
          </a:prstGeom>
          <a:noFill/>
          <a:ln w="9525" cap="flat" cmpd="sng">
            <a:solidFill>
              <a:schemeClr val="dk2"/>
            </a:solidFill>
            <a:prstDash val="solid"/>
            <a:round/>
            <a:headEnd type="none" w="lg" len="lg"/>
            <a:tailEnd type="triangle" w="lg" len="lg"/>
          </a:ln>
        </p:spPr>
      </p:cxnSp>
      <p:sp>
        <p:nvSpPr>
          <p:cNvPr id="111" name="Shape 111"/>
          <p:cNvSpPr/>
          <p:nvPr/>
        </p:nvSpPr>
        <p:spPr>
          <a:xfrm>
            <a:off x="3001188" y="4403289"/>
            <a:ext cx="1920214" cy="556286"/>
          </a:xfrm>
          <a:prstGeom prst="rect">
            <a:avLst/>
          </a:prstGeom>
          <a:noFill/>
          <a:ln w="9525" cap="flat" cmpd="sng">
            <a:solidFill>
              <a:srgbClr val="FF0000"/>
            </a:solidFill>
            <a:prstDash val="solid"/>
            <a:round/>
            <a:headEnd type="none" w="med" len="med"/>
            <a:tailEnd type="none" w="med" len="med"/>
          </a:ln>
        </p:spPr>
        <p:txBody>
          <a:bodyPr spcFirstLastPara="1" wrap="square" lIns="100790" tIns="100790" rIns="100790" bIns="100790" anchor="ctr" anchorCtr="0">
            <a:noAutofit/>
          </a:bodyPr>
          <a:lstStyle/>
          <a:p>
            <a:endParaRPr sz="1543"/>
          </a:p>
        </p:txBody>
      </p:sp>
      <p:sp>
        <p:nvSpPr>
          <p:cNvPr id="112" name="Shape 112"/>
          <p:cNvSpPr/>
          <p:nvPr/>
        </p:nvSpPr>
        <p:spPr>
          <a:xfrm>
            <a:off x="3001160" y="3533499"/>
            <a:ext cx="1920214" cy="556286"/>
          </a:xfrm>
          <a:prstGeom prst="rect">
            <a:avLst/>
          </a:prstGeom>
          <a:noFill/>
          <a:ln w="9525" cap="flat" cmpd="sng">
            <a:solidFill>
              <a:srgbClr val="FF0000"/>
            </a:solidFill>
            <a:prstDash val="solid"/>
            <a:round/>
            <a:headEnd type="none" w="med" len="med"/>
            <a:tailEnd type="none" w="med" len="med"/>
          </a:ln>
        </p:spPr>
        <p:txBody>
          <a:bodyPr spcFirstLastPara="1" wrap="square" lIns="100790" tIns="100790" rIns="100790" bIns="100790" anchor="ctr" anchorCtr="0">
            <a:noAutofit/>
          </a:bodyPr>
          <a:lstStyle/>
          <a:p>
            <a:endParaRPr sz="1543"/>
          </a:p>
        </p:txBody>
      </p:sp>
      <p:cxnSp>
        <p:nvCxnSpPr>
          <p:cNvPr id="113" name="Shape 113"/>
          <p:cNvCxnSpPr>
            <a:stCxn id="105" idx="3"/>
            <a:endCxn id="111" idx="1"/>
          </p:cNvCxnSpPr>
          <p:nvPr/>
        </p:nvCxnSpPr>
        <p:spPr>
          <a:xfrm>
            <a:off x="2736701" y="4681419"/>
            <a:ext cx="264583" cy="0"/>
          </a:xfrm>
          <a:prstGeom prst="straightConnector1">
            <a:avLst/>
          </a:prstGeom>
          <a:noFill/>
          <a:ln w="9525" cap="flat" cmpd="sng">
            <a:solidFill>
              <a:schemeClr val="dk2"/>
            </a:solidFill>
            <a:prstDash val="solid"/>
            <a:round/>
            <a:headEnd type="none" w="lg" len="lg"/>
            <a:tailEnd type="triangle" w="lg" len="lg"/>
          </a:ln>
        </p:spPr>
      </p:cxnSp>
      <p:cxnSp>
        <p:nvCxnSpPr>
          <p:cNvPr id="114" name="Shape 114"/>
          <p:cNvCxnSpPr/>
          <p:nvPr/>
        </p:nvCxnSpPr>
        <p:spPr>
          <a:xfrm>
            <a:off x="2745492" y="4187929"/>
            <a:ext cx="260284" cy="224234"/>
          </a:xfrm>
          <a:prstGeom prst="straightConnector1">
            <a:avLst/>
          </a:prstGeom>
          <a:noFill/>
          <a:ln w="9525" cap="flat" cmpd="sng">
            <a:solidFill>
              <a:schemeClr val="dk2"/>
            </a:solidFill>
            <a:prstDash val="solid"/>
            <a:round/>
            <a:headEnd type="none" w="lg" len="lg"/>
            <a:tailEnd type="triangle" w="lg" len="lg"/>
          </a:ln>
        </p:spPr>
      </p:cxnSp>
      <p:sp>
        <p:nvSpPr>
          <p:cNvPr id="115" name="Shape 115"/>
          <p:cNvSpPr txBox="1"/>
          <p:nvPr/>
        </p:nvSpPr>
        <p:spPr>
          <a:xfrm>
            <a:off x="2942649" y="4451686"/>
            <a:ext cx="2037292" cy="556286"/>
          </a:xfrm>
          <a:prstGeom prst="rect">
            <a:avLst/>
          </a:prstGeom>
          <a:noFill/>
          <a:ln>
            <a:noFill/>
          </a:ln>
        </p:spPr>
        <p:txBody>
          <a:bodyPr spcFirstLastPara="1" wrap="square" lIns="100790" tIns="100790" rIns="100790" bIns="100790" anchor="t" anchorCtr="0">
            <a:noAutofit/>
          </a:bodyPr>
          <a:lstStyle/>
          <a:p>
            <a:r>
              <a:rPr lang="en-US" sz="1323"/>
              <a:t>Deployment Subsystem</a:t>
            </a:r>
            <a:endParaRPr sz="1323"/>
          </a:p>
        </p:txBody>
      </p:sp>
      <p:sp>
        <p:nvSpPr>
          <p:cNvPr id="116" name="Shape 116"/>
          <p:cNvSpPr txBox="1"/>
          <p:nvPr/>
        </p:nvSpPr>
        <p:spPr>
          <a:xfrm>
            <a:off x="3001174" y="3587408"/>
            <a:ext cx="1920214" cy="448469"/>
          </a:xfrm>
          <a:prstGeom prst="rect">
            <a:avLst/>
          </a:prstGeom>
          <a:noFill/>
          <a:ln>
            <a:noFill/>
          </a:ln>
        </p:spPr>
        <p:txBody>
          <a:bodyPr spcFirstLastPara="1" wrap="square" lIns="100790" tIns="100790" rIns="100790" bIns="100790" anchor="t" anchorCtr="0">
            <a:noAutofit/>
          </a:bodyPr>
          <a:lstStyle/>
          <a:p>
            <a:r>
              <a:rPr lang="en-US" sz="1323"/>
              <a:t>Parachute Subsystem</a:t>
            </a:r>
            <a:endParaRPr sz="1323"/>
          </a:p>
        </p:txBody>
      </p:sp>
      <p:cxnSp>
        <p:nvCxnSpPr>
          <p:cNvPr id="117" name="Shape 117"/>
          <p:cNvCxnSpPr>
            <a:stCxn id="103" idx="3"/>
            <a:endCxn id="116" idx="1"/>
          </p:cNvCxnSpPr>
          <p:nvPr/>
        </p:nvCxnSpPr>
        <p:spPr>
          <a:xfrm>
            <a:off x="2736673" y="3811642"/>
            <a:ext cx="264583" cy="0"/>
          </a:xfrm>
          <a:prstGeom prst="straightConnector1">
            <a:avLst/>
          </a:prstGeom>
          <a:noFill/>
          <a:ln w="9525" cap="flat" cmpd="sng">
            <a:solidFill>
              <a:schemeClr val="dk2"/>
            </a:solidFill>
            <a:prstDash val="solid"/>
            <a:round/>
            <a:headEnd type="none" w="lg" len="lg"/>
            <a:tailEnd type="triangle" w="lg" len="lg"/>
          </a:ln>
        </p:spPr>
      </p:cxnSp>
      <p:cxnSp>
        <p:nvCxnSpPr>
          <p:cNvPr id="118" name="Shape 118"/>
          <p:cNvCxnSpPr/>
          <p:nvPr/>
        </p:nvCxnSpPr>
        <p:spPr>
          <a:xfrm rot="10800000" flipH="1">
            <a:off x="2745492" y="4089151"/>
            <a:ext cx="260284" cy="332052"/>
          </a:xfrm>
          <a:prstGeom prst="straightConnector1">
            <a:avLst/>
          </a:prstGeom>
          <a:noFill/>
          <a:ln w="9525" cap="flat" cmpd="sng">
            <a:solidFill>
              <a:schemeClr val="dk2"/>
            </a:solidFill>
            <a:prstDash val="solid"/>
            <a:round/>
            <a:headEnd type="none" w="lg" len="lg"/>
            <a:tailEnd type="triangle" w="lg" len="lg"/>
          </a:ln>
        </p:spPr>
      </p:cxnSp>
      <p:sp>
        <p:nvSpPr>
          <p:cNvPr id="119" name="Shape 119"/>
          <p:cNvSpPr/>
          <p:nvPr/>
        </p:nvSpPr>
        <p:spPr>
          <a:xfrm>
            <a:off x="5329452" y="3479149"/>
            <a:ext cx="2198026" cy="717682"/>
          </a:xfrm>
          <a:prstGeom prst="rect">
            <a:avLst/>
          </a:prstGeom>
          <a:noFill/>
          <a:ln w="19050" cap="flat" cmpd="sng">
            <a:solidFill>
              <a:srgbClr val="CC4125"/>
            </a:solidFill>
            <a:prstDash val="solid"/>
            <a:round/>
            <a:headEnd type="none" w="med" len="med"/>
            <a:tailEnd type="none" w="med" len="med"/>
          </a:ln>
        </p:spPr>
        <p:txBody>
          <a:bodyPr spcFirstLastPara="1" wrap="square" lIns="100790" tIns="100790" rIns="100790" bIns="100790" anchor="ctr" anchorCtr="0">
            <a:noAutofit/>
          </a:bodyPr>
          <a:lstStyle/>
          <a:p>
            <a:endParaRPr sz="1543"/>
          </a:p>
        </p:txBody>
      </p:sp>
      <p:sp>
        <p:nvSpPr>
          <p:cNvPr id="120" name="Shape 120"/>
          <p:cNvSpPr txBox="1"/>
          <p:nvPr/>
        </p:nvSpPr>
        <p:spPr>
          <a:xfrm>
            <a:off x="5943947" y="3644514"/>
            <a:ext cx="969036" cy="386953"/>
          </a:xfrm>
          <a:prstGeom prst="rect">
            <a:avLst/>
          </a:prstGeom>
          <a:noFill/>
          <a:ln>
            <a:noFill/>
          </a:ln>
        </p:spPr>
        <p:txBody>
          <a:bodyPr spcFirstLastPara="1" wrap="square" lIns="100790" tIns="100790" rIns="100790" bIns="100790" anchor="t" anchorCtr="0">
            <a:noAutofit/>
          </a:bodyPr>
          <a:lstStyle/>
          <a:p>
            <a:r>
              <a:rPr lang="en-US" sz="1323"/>
              <a:t>Structure</a:t>
            </a:r>
            <a:endParaRPr sz="1323"/>
          </a:p>
        </p:txBody>
      </p:sp>
      <p:sp>
        <p:nvSpPr>
          <p:cNvPr id="121" name="Shape 121"/>
          <p:cNvSpPr/>
          <p:nvPr/>
        </p:nvSpPr>
        <p:spPr>
          <a:xfrm>
            <a:off x="6495851" y="4376362"/>
            <a:ext cx="1058664" cy="974659"/>
          </a:xfrm>
          <a:prstGeom prst="rect">
            <a:avLst/>
          </a:prstGeom>
          <a:noFill/>
          <a:ln w="19050" cap="flat" cmpd="sng">
            <a:solidFill>
              <a:srgbClr val="FF00FF"/>
            </a:solidFill>
            <a:prstDash val="solid"/>
            <a:round/>
            <a:headEnd type="none" w="med" len="med"/>
            <a:tailEnd type="none" w="med" len="med"/>
          </a:ln>
        </p:spPr>
        <p:txBody>
          <a:bodyPr spcFirstLastPara="1" wrap="square" lIns="100790" tIns="100790" rIns="100790" bIns="100790" anchor="ctr" anchorCtr="0">
            <a:noAutofit/>
          </a:bodyPr>
          <a:lstStyle/>
          <a:p>
            <a:endParaRPr sz="1543"/>
          </a:p>
        </p:txBody>
      </p:sp>
      <p:sp>
        <p:nvSpPr>
          <p:cNvPr id="122" name="Shape 122"/>
          <p:cNvSpPr/>
          <p:nvPr/>
        </p:nvSpPr>
        <p:spPr>
          <a:xfrm>
            <a:off x="5329452" y="4376362"/>
            <a:ext cx="1058664" cy="974659"/>
          </a:xfrm>
          <a:prstGeom prst="rect">
            <a:avLst/>
          </a:prstGeom>
          <a:noFill/>
          <a:ln w="19050" cap="flat" cmpd="sng">
            <a:solidFill>
              <a:srgbClr val="4A86E8"/>
            </a:solidFill>
            <a:prstDash val="solid"/>
            <a:round/>
            <a:headEnd type="none" w="med" len="med"/>
            <a:tailEnd type="none" w="med" len="med"/>
          </a:ln>
        </p:spPr>
        <p:txBody>
          <a:bodyPr spcFirstLastPara="1" wrap="square" lIns="100790" tIns="100790" rIns="100790" bIns="100790" anchor="ctr" anchorCtr="0">
            <a:noAutofit/>
          </a:bodyPr>
          <a:lstStyle/>
          <a:p>
            <a:endParaRPr sz="1543"/>
          </a:p>
        </p:txBody>
      </p:sp>
      <p:cxnSp>
        <p:nvCxnSpPr>
          <p:cNvPr id="123" name="Shape 123"/>
          <p:cNvCxnSpPr>
            <a:endCxn id="122" idx="0"/>
          </p:cNvCxnSpPr>
          <p:nvPr/>
        </p:nvCxnSpPr>
        <p:spPr>
          <a:xfrm>
            <a:off x="5822735" y="4196776"/>
            <a:ext cx="36049" cy="179586"/>
          </a:xfrm>
          <a:prstGeom prst="straightConnector1">
            <a:avLst/>
          </a:prstGeom>
          <a:noFill/>
          <a:ln w="9525" cap="flat" cmpd="sng">
            <a:solidFill>
              <a:schemeClr val="dk2"/>
            </a:solidFill>
            <a:prstDash val="solid"/>
            <a:round/>
            <a:headEnd type="none" w="lg" len="lg"/>
            <a:tailEnd type="triangle" w="lg" len="lg"/>
          </a:ln>
        </p:spPr>
      </p:cxnSp>
      <p:cxnSp>
        <p:nvCxnSpPr>
          <p:cNvPr id="124" name="Shape 124"/>
          <p:cNvCxnSpPr>
            <a:endCxn id="121" idx="0"/>
          </p:cNvCxnSpPr>
          <p:nvPr/>
        </p:nvCxnSpPr>
        <p:spPr>
          <a:xfrm>
            <a:off x="7025183" y="4187846"/>
            <a:ext cx="0" cy="188516"/>
          </a:xfrm>
          <a:prstGeom prst="straightConnector1">
            <a:avLst/>
          </a:prstGeom>
          <a:noFill/>
          <a:ln w="9525" cap="flat" cmpd="sng">
            <a:solidFill>
              <a:schemeClr val="dk2"/>
            </a:solidFill>
            <a:prstDash val="solid"/>
            <a:round/>
            <a:headEnd type="none" w="lg" len="lg"/>
            <a:tailEnd type="triangle" w="lg" len="lg"/>
          </a:ln>
        </p:spPr>
      </p:cxnSp>
      <p:cxnSp>
        <p:nvCxnSpPr>
          <p:cNvPr id="125" name="Shape 125"/>
          <p:cNvCxnSpPr>
            <a:stCxn id="122" idx="3"/>
            <a:endCxn id="122" idx="3"/>
          </p:cNvCxnSpPr>
          <p:nvPr/>
        </p:nvCxnSpPr>
        <p:spPr>
          <a:xfrm>
            <a:off x="6388116" y="4863692"/>
            <a:ext cx="0" cy="0"/>
          </a:xfrm>
          <a:prstGeom prst="straightConnector1">
            <a:avLst/>
          </a:prstGeom>
          <a:noFill/>
          <a:ln w="9525" cap="flat" cmpd="sng">
            <a:solidFill>
              <a:schemeClr val="dk2"/>
            </a:solidFill>
            <a:prstDash val="solid"/>
            <a:round/>
            <a:headEnd type="none" w="lg" len="lg"/>
            <a:tailEnd type="triangle" w="lg" len="lg"/>
          </a:ln>
        </p:spPr>
      </p:cxnSp>
      <p:sp>
        <p:nvSpPr>
          <p:cNvPr id="126" name="Shape 126"/>
          <p:cNvSpPr txBox="1"/>
          <p:nvPr/>
        </p:nvSpPr>
        <p:spPr>
          <a:xfrm>
            <a:off x="5329452" y="4621019"/>
            <a:ext cx="1193271" cy="386953"/>
          </a:xfrm>
          <a:prstGeom prst="rect">
            <a:avLst/>
          </a:prstGeom>
          <a:noFill/>
          <a:ln>
            <a:noFill/>
          </a:ln>
        </p:spPr>
        <p:txBody>
          <a:bodyPr spcFirstLastPara="1" wrap="square" lIns="100790" tIns="100790" rIns="100790" bIns="100790" anchor="t" anchorCtr="0">
            <a:noAutofit/>
          </a:bodyPr>
          <a:lstStyle/>
          <a:p>
            <a:r>
              <a:rPr lang="en-US" sz="1323"/>
              <a:t>Electronics</a:t>
            </a:r>
            <a:endParaRPr sz="1323"/>
          </a:p>
        </p:txBody>
      </p:sp>
      <p:sp>
        <p:nvSpPr>
          <p:cNvPr id="127" name="Shape 127"/>
          <p:cNvSpPr txBox="1"/>
          <p:nvPr/>
        </p:nvSpPr>
        <p:spPr>
          <a:xfrm>
            <a:off x="6307336" y="4621019"/>
            <a:ext cx="1435695" cy="602919"/>
          </a:xfrm>
          <a:prstGeom prst="rect">
            <a:avLst/>
          </a:prstGeom>
          <a:noFill/>
          <a:ln>
            <a:noFill/>
          </a:ln>
        </p:spPr>
        <p:txBody>
          <a:bodyPr spcFirstLastPara="1" wrap="square" lIns="100790" tIns="100790" rIns="100790" bIns="100790" anchor="t" anchorCtr="0">
            <a:noAutofit/>
          </a:bodyPr>
          <a:lstStyle/>
          <a:p>
            <a:pPr algn="ctr"/>
            <a:r>
              <a:rPr lang="en-US" sz="1323"/>
              <a:t>Marker</a:t>
            </a:r>
            <a:endParaRPr sz="1323"/>
          </a:p>
          <a:p>
            <a:pPr algn="ctr"/>
            <a:r>
              <a:rPr lang="en-US" sz="1323"/>
              <a:t>Deployment</a:t>
            </a:r>
            <a:endParaRPr sz="1323"/>
          </a:p>
        </p:txBody>
      </p:sp>
    </p:spTree>
    <p:extLst>
      <p:ext uri="{BB962C8B-B14F-4D97-AF65-F5344CB8AC3E}">
        <p14:creationId xmlns:p14="http://schemas.microsoft.com/office/powerpoint/2010/main" val="447266448"/>
      </p:ext>
    </p:extLst>
  </p:cSld>
  <p:clrMapOvr>
    <a:masterClrMapping/>
  </p:clrMapOvr>
  <p:transition spd="med">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503237" y="1170904"/>
            <a:ext cx="9070909" cy="494109"/>
          </a:xfrm>
          <a:prstGeom prst="rect">
            <a:avLst/>
          </a:prstGeom>
          <a:noFill/>
          <a:ln>
            <a:noFill/>
          </a:ln>
        </p:spPr>
        <p:txBody>
          <a:bodyPr spcFirstLastPara="1" wrap="square" lIns="0" tIns="22104" rIns="0" bIns="0" anchor="ctr" anchorCtr="0">
            <a:noAutofit/>
          </a:bodyPr>
          <a:lstStyle/>
          <a:p>
            <a:pPr>
              <a:buClr>
                <a:srgbClr val="000000"/>
              </a:buClr>
              <a:buSzPts val="700"/>
            </a:pPr>
            <a:r>
              <a:rPr lang="en-US" sz="2976"/>
              <a:t>Physical Layout</a:t>
            </a:r>
            <a:endParaRPr/>
          </a:p>
        </p:txBody>
      </p:sp>
      <p:sp>
        <p:nvSpPr>
          <p:cNvPr id="142" name="Shape 142"/>
          <p:cNvSpPr txBox="1">
            <a:spLocks noGrp="1"/>
          </p:cNvSpPr>
          <p:nvPr>
            <p:ph type="sldNum" idx="12"/>
          </p:nvPr>
        </p:nvSpPr>
        <p:spPr>
          <a:xfrm>
            <a:off x="7227886" y="6110135"/>
            <a:ext cx="2343216" cy="386953"/>
          </a:xfrm>
          <a:prstGeom prst="rect">
            <a:avLst/>
          </a:prstGeom>
        </p:spPr>
        <p:txBody>
          <a:bodyPr spcFirstLastPara="1" wrap="square" lIns="0" tIns="0" rIns="0" bIns="0" anchor="t" anchorCtr="0">
            <a:noAutofit/>
          </a:bodyPr>
          <a:lstStyle/>
          <a:p>
            <a:pPr>
              <a:buClr>
                <a:srgbClr val="000000"/>
              </a:buClr>
              <a:buSzPts val="400"/>
            </a:pPr>
            <a:fld id="{00000000-1234-1234-1234-123412341234}" type="slidenum">
              <a:rPr lang="en-US"/>
              <a:pPr>
                <a:buClr>
                  <a:srgbClr val="000000"/>
                </a:buClr>
                <a:buSzPts val="400"/>
              </a:pPr>
              <a:t>16</a:t>
            </a:fld>
            <a:endParaRPr/>
          </a:p>
        </p:txBody>
      </p:sp>
      <p:pic>
        <p:nvPicPr>
          <p:cNvPr id="143" name="Shape 143"/>
          <p:cNvPicPr preferRelativeResize="0"/>
          <p:nvPr/>
        </p:nvPicPr>
        <p:blipFill>
          <a:blip r:embed="rId3">
            <a:alphaModFix/>
          </a:blip>
          <a:stretch>
            <a:fillRect/>
          </a:stretch>
        </p:blipFill>
        <p:spPr>
          <a:xfrm>
            <a:off x="452493" y="1960579"/>
            <a:ext cx="4853643" cy="3364260"/>
          </a:xfrm>
          <a:prstGeom prst="rect">
            <a:avLst/>
          </a:prstGeom>
          <a:noFill/>
          <a:ln>
            <a:noFill/>
          </a:ln>
        </p:spPr>
      </p:pic>
      <p:pic>
        <p:nvPicPr>
          <p:cNvPr id="144" name="Shape 144"/>
          <p:cNvPicPr preferRelativeResize="0"/>
          <p:nvPr/>
        </p:nvPicPr>
        <p:blipFill>
          <a:blip r:embed="rId4">
            <a:alphaModFix/>
          </a:blip>
          <a:stretch>
            <a:fillRect/>
          </a:stretch>
        </p:blipFill>
        <p:spPr>
          <a:xfrm>
            <a:off x="5660319" y="1960579"/>
            <a:ext cx="3910790" cy="3413318"/>
          </a:xfrm>
          <a:prstGeom prst="rect">
            <a:avLst/>
          </a:prstGeom>
          <a:noFill/>
          <a:ln>
            <a:noFill/>
          </a:ln>
        </p:spPr>
      </p:pic>
    </p:spTree>
    <p:extLst>
      <p:ext uri="{BB962C8B-B14F-4D97-AF65-F5344CB8AC3E}">
        <p14:creationId xmlns:p14="http://schemas.microsoft.com/office/powerpoint/2010/main" val="3476869513"/>
      </p:ext>
    </p:extLst>
  </p:cSld>
  <p:clrMapOvr>
    <a:masterClrMapping/>
  </p:clrMapOvr>
  <p:transition spd="med">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503237" y="1170904"/>
            <a:ext cx="9066279" cy="490471"/>
          </a:xfrm>
          <a:prstGeom prst="rect">
            <a:avLst/>
          </a:prstGeom>
        </p:spPr>
        <p:txBody>
          <a:bodyPr spcFirstLastPara="1" wrap="square" lIns="83812" tIns="83812" rIns="83812" bIns="83812" anchor="ctr" anchorCtr="0">
            <a:noAutofit/>
          </a:bodyPr>
          <a:lstStyle/>
          <a:p>
            <a:r>
              <a:rPr lang="en-US"/>
              <a:t>Physical Layout cont.</a:t>
            </a:r>
            <a:endParaRPr/>
          </a:p>
        </p:txBody>
      </p:sp>
      <p:sp>
        <p:nvSpPr>
          <p:cNvPr id="152" name="Shape 152"/>
          <p:cNvSpPr txBox="1">
            <a:spLocks noGrp="1"/>
          </p:cNvSpPr>
          <p:nvPr>
            <p:ph type="body" idx="1"/>
          </p:nvPr>
        </p:nvSpPr>
        <p:spPr>
          <a:xfrm>
            <a:off x="503237" y="2271157"/>
            <a:ext cx="9066279" cy="3744846"/>
          </a:xfrm>
          <a:prstGeom prst="rect">
            <a:avLst/>
          </a:prstGeom>
        </p:spPr>
        <p:txBody>
          <a:bodyPr spcFirstLastPara="1" wrap="square" lIns="83812" tIns="83812" rIns="83812" bIns="83812" anchor="t" anchorCtr="0">
            <a:noAutofit/>
          </a:bodyPr>
          <a:lstStyle/>
          <a:p>
            <a:pPr marL="308011" indent="-308011">
              <a:spcAft>
                <a:spcPts val="1323"/>
              </a:spcAft>
            </a:pPr>
            <a:endParaRPr/>
          </a:p>
        </p:txBody>
      </p:sp>
      <p:sp>
        <p:nvSpPr>
          <p:cNvPr id="153" name="Shape 153"/>
          <p:cNvSpPr txBox="1">
            <a:spLocks noGrp="1"/>
          </p:cNvSpPr>
          <p:nvPr>
            <p:ph type="sldNum" idx="12"/>
          </p:nvPr>
        </p:nvSpPr>
        <p:spPr>
          <a:xfrm>
            <a:off x="7227886" y="6110135"/>
            <a:ext cx="2343216" cy="386953"/>
          </a:xfrm>
          <a:prstGeom prst="rect">
            <a:avLst/>
          </a:prstGeom>
        </p:spPr>
        <p:txBody>
          <a:bodyPr spcFirstLastPara="1" wrap="square" lIns="0" tIns="0" rIns="0" bIns="0" anchor="t" anchorCtr="0">
            <a:noAutofit/>
          </a:bodyPr>
          <a:lstStyle/>
          <a:p>
            <a:pPr>
              <a:buClr>
                <a:srgbClr val="000000"/>
              </a:buClr>
              <a:buSzPts val="400"/>
            </a:pPr>
            <a:fld id="{00000000-1234-1234-1234-123412341234}" type="slidenum">
              <a:rPr lang="en-US"/>
              <a:pPr>
                <a:buClr>
                  <a:srgbClr val="000000"/>
                </a:buClr>
                <a:buSzPts val="400"/>
              </a:pPr>
              <a:t>17</a:t>
            </a:fld>
            <a:endParaRPr/>
          </a:p>
        </p:txBody>
      </p:sp>
      <p:pic>
        <p:nvPicPr>
          <p:cNvPr id="154" name="Shape 154"/>
          <p:cNvPicPr preferRelativeResize="0"/>
          <p:nvPr/>
        </p:nvPicPr>
        <p:blipFill>
          <a:blip r:embed="rId3">
            <a:alphaModFix/>
          </a:blip>
          <a:stretch>
            <a:fillRect/>
          </a:stretch>
        </p:blipFill>
        <p:spPr>
          <a:xfrm>
            <a:off x="758279" y="2216479"/>
            <a:ext cx="3676055" cy="3854207"/>
          </a:xfrm>
          <a:prstGeom prst="rect">
            <a:avLst/>
          </a:prstGeom>
          <a:noFill/>
          <a:ln>
            <a:noFill/>
          </a:ln>
        </p:spPr>
      </p:pic>
      <p:pic>
        <p:nvPicPr>
          <p:cNvPr id="155" name="Shape 155"/>
          <p:cNvPicPr preferRelativeResize="0"/>
          <p:nvPr/>
        </p:nvPicPr>
        <p:blipFill>
          <a:blip r:embed="rId4">
            <a:alphaModFix/>
          </a:blip>
          <a:stretch>
            <a:fillRect/>
          </a:stretch>
        </p:blipFill>
        <p:spPr>
          <a:xfrm>
            <a:off x="5421011" y="1923923"/>
            <a:ext cx="3561926" cy="4439295"/>
          </a:xfrm>
          <a:prstGeom prst="rect">
            <a:avLst/>
          </a:prstGeom>
          <a:noFill/>
          <a:ln>
            <a:noFill/>
          </a:ln>
        </p:spPr>
      </p:pic>
    </p:spTree>
    <p:extLst>
      <p:ext uri="{BB962C8B-B14F-4D97-AF65-F5344CB8AC3E}">
        <p14:creationId xmlns:p14="http://schemas.microsoft.com/office/powerpoint/2010/main" val="28524006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503237" y="1170904"/>
            <a:ext cx="9066279" cy="490471"/>
          </a:xfrm>
          <a:prstGeom prst="rect">
            <a:avLst/>
          </a:prstGeom>
        </p:spPr>
        <p:txBody>
          <a:bodyPr spcFirstLastPara="1" wrap="square" lIns="83812" tIns="83812" rIns="83812" bIns="83812" anchor="ctr" anchorCtr="0">
            <a:noAutofit/>
          </a:bodyPr>
          <a:lstStyle/>
          <a:p>
            <a:r>
              <a:rPr lang="en-US"/>
              <a:t>Physical Layout cont.</a:t>
            </a:r>
            <a:endParaRPr/>
          </a:p>
        </p:txBody>
      </p:sp>
      <p:sp>
        <p:nvSpPr>
          <p:cNvPr id="163" name="Shape 163"/>
          <p:cNvSpPr txBox="1">
            <a:spLocks noGrp="1"/>
          </p:cNvSpPr>
          <p:nvPr>
            <p:ph type="body" idx="1"/>
          </p:nvPr>
        </p:nvSpPr>
        <p:spPr>
          <a:xfrm>
            <a:off x="503237" y="2271157"/>
            <a:ext cx="9066279" cy="3744846"/>
          </a:xfrm>
          <a:prstGeom prst="rect">
            <a:avLst/>
          </a:prstGeom>
        </p:spPr>
        <p:txBody>
          <a:bodyPr spcFirstLastPara="1" wrap="square" lIns="83812" tIns="83812" rIns="83812" bIns="83812" anchor="t" anchorCtr="0">
            <a:noAutofit/>
          </a:bodyPr>
          <a:lstStyle/>
          <a:p>
            <a:pPr marL="308011" indent="-308011">
              <a:spcAft>
                <a:spcPts val="1323"/>
              </a:spcAft>
            </a:pPr>
            <a:endParaRPr/>
          </a:p>
        </p:txBody>
      </p:sp>
      <p:sp>
        <p:nvSpPr>
          <p:cNvPr id="164" name="Shape 164"/>
          <p:cNvSpPr txBox="1">
            <a:spLocks noGrp="1"/>
          </p:cNvSpPr>
          <p:nvPr>
            <p:ph type="sldNum" idx="12"/>
          </p:nvPr>
        </p:nvSpPr>
        <p:spPr>
          <a:xfrm>
            <a:off x="7227886" y="6110135"/>
            <a:ext cx="2343216" cy="386953"/>
          </a:xfrm>
          <a:prstGeom prst="rect">
            <a:avLst/>
          </a:prstGeom>
        </p:spPr>
        <p:txBody>
          <a:bodyPr spcFirstLastPara="1" wrap="square" lIns="0" tIns="0" rIns="0" bIns="0" anchor="t" anchorCtr="0">
            <a:noAutofit/>
          </a:bodyPr>
          <a:lstStyle/>
          <a:p>
            <a:pPr>
              <a:buClr>
                <a:srgbClr val="000000"/>
              </a:buClr>
              <a:buSzPts val="400"/>
            </a:pPr>
            <a:fld id="{00000000-1234-1234-1234-123412341234}" type="slidenum">
              <a:rPr lang="en-US"/>
              <a:pPr>
                <a:buClr>
                  <a:srgbClr val="000000"/>
                </a:buClr>
                <a:buSzPts val="400"/>
              </a:pPr>
              <a:t>18</a:t>
            </a:fld>
            <a:endParaRPr/>
          </a:p>
        </p:txBody>
      </p:sp>
      <p:pic>
        <p:nvPicPr>
          <p:cNvPr id="165" name="Shape 165"/>
          <p:cNvPicPr preferRelativeResize="0"/>
          <p:nvPr/>
        </p:nvPicPr>
        <p:blipFill>
          <a:blip r:embed="rId3">
            <a:alphaModFix/>
          </a:blip>
          <a:stretch>
            <a:fillRect/>
          </a:stretch>
        </p:blipFill>
        <p:spPr>
          <a:xfrm>
            <a:off x="148098" y="2045411"/>
            <a:ext cx="9776539" cy="3858948"/>
          </a:xfrm>
          <a:prstGeom prst="rect">
            <a:avLst/>
          </a:prstGeom>
          <a:noFill/>
          <a:ln>
            <a:noFill/>
          </a:ln>
        </p:spPr>
      </p:pic>
    </p:spTree>
    <p:extLst>
      <p:ext uri="{BB962C8B-B14F-4D97-AF65-F5344CB8AC3E}">
        <p14:creationId xmlns:p14="http://schemas.microsoft.com/office/powerpoint/2010/main" val="8503885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262AA2F-3931-4854-A7F0-69D1940372FA}"/>
              </a:ext>
            </a:extLst>
          </p:cNvPr>
          <p:cNvSpPr>
            <a:spLocks noGrp="1"/>
          </p:cNvSpPr>
          <p:nvPr>
            <p:ph type="title"/>
          </p:nvPr>
        </p:nvSpPr>
        <p:spPr>
          <a:xfrm>
            <a:off x="1676576" y="304800"/>
            <a:ext cx="8552068" cy="654050"/>
          </a:xfrm>
        </p:spPr>
        <p:txBody>
          <a:bodyPr/>
          <a:lstStyle/>
          <a:p>
            <a:r>
              <a:rPr lang="en-US"/>
              <a:t>System Concept of Operations Rocket  </a:t>
            </a:r>
          </a:p>
        </p:txBody>
      </p:sp>
      <p:sp>
        <p:nvSpPr>
          <p:cNvPr id="3" name="Text Placeholder 2">
            <a:extLst>
              <a:ext uri="{FF2B5EF4-FFF2-40B4-BE49-F238E27FC236}">
                <a16:creationId xmlns="" xmlns:a16="http://schemas.microsoft.com/office/drawing/2014/main" id="{5D9B688B-697F-48CB-BADA-38D59C72B4D4}"/>
              </a:ext>
            </a:extLst>
          </p:cNvPr>
          <p:cNvSpPr>
            <a:spLocks noGrp="1"/>
          </p:cNvSpPr>
          <p:nvPr>
            <p:ph type="body" idx="1"/>
          </p:nvPr>
        </p:nvSpPr>
        <p:spPr>
          <a:xfrm>
            <a:off x="390566" y="1409700"/>
            <a:ext cx="9066212" cy="477623"/>
          </a:xfrm>
        </p:spPr>
        <p:txBody>
          <a:bodyPr/>
          <a:lstStyle/>
          <a:p>
            <a:r>
              <a:rPr lang="en-US"/>
              <a:t>Overview of operations of the system from launch to landing to Payload operations.</a:t>
            </a:r>
            <a:endParaRPr lang="en-US">
              <a:solidFill>
                <a:schemeClr val="tx1"/>
              </a:solidFill>
            </a:endParaRPr>
          </a:p>
        </p:txBody>
      </p:sp>
      <p:pic>
        <p:nvPicPr>
          <p:cNvPr id="4" name="Picture 4" descr="A screenshot of a cell phone&#10;&#10;Description generated with very high confidence">
            <a:extLst>
              <a:ext uri="{FF2B5EF4-FFF2-40B4-BE49-F238E27FC236}">
                <a16:creationId xmlns="" xmlns:a16="http://schemas.microsoft.com/office/drawing/2014/main" id="{2AE0CDE3-99C0-4707-A10E-9BF587C9E675}"/>
              </a:ext>
            </a:extLst>
          </p:cNvPr>
          <p:cNvPicPr>
            <a:picLocks noChangeAspect="1"/>
          </p:cNvPicPr>
          <p:nvPr/>
        </p:nvPicPr>
        <p:blipFill>
          <a:blip r:embed="rId2"/>
          <a:stretch>
            <a:fillRect/>
          </a:stretch>
        </p:blipFill>
        <p:spPr>
          <a:xfrm>
            <a:off x="45077" y="2505075"/>
            <a:ext cx="10035548" cy="3850829"/>
          </a:xfrm>
          <a:prstGeom prst="rect">
            <a:avLst/>
          </a:prstGeom>
        </p:spPr>
      </p:pic>
    </p:spTree>
    <p:extLst>
      <p:ext uri="{BB962C8B-B14F-4D97-AF65-F5344CB8AC3E}">
        <p14:creationId xmlns:p14="http://schemas.microsoft.com/office/powerpoint/2010/main" val="2909011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29B4D86-9FE8-4001-BBBF-B26DB5C9AB1E}"/>
              </a:ext>
            </a:extLst>
          </p:cNvPr>
          <p:cNvSpPr>
            <a:spLocks noGrp="1"/>
          </p:cNvSpPr>
          <p:nvPr>
            <p:ph type="title"/>
          </p:nvPr>
        </p:nvSpPr>
        <p:spPr/>
        <p:txBody>
          <a:bodyPr/>
          <a:lstStyle/>
          <a:p>
            <a:r>
              <a:rPr lang="en-US"/>
              <a:t>Presentation Overview</a:t>
            </a:r>
          </a:p>
        </p:txBody>
      </p:sp>
      <p:sp>
        <p:nvSpPr>
          <p:cNvPr id="3" name="Text Placeholder 2">
            <a:extLst>
              <a:ext uri="{FF2B5EF4-FFF2-40B4-BE49-F238E27FC236}">
                <a16:creationId xmlns="" xmlns:a16="http://schemas.microsoft.com/office/drawing/2014/main" id="{8D17CC49-EB31-4B29-8EE8-6E89087E9949}"/>
              </a:ext>
            </a:extLst>
          </p:cNvPr>
          <p:cNvSpPr>
            <a:spLocks noGrp="1"/>
          </p:cNvSpPr>
          <p:nvPr>
            <p:ph type="body" idx="1"/>
          </p:nvPr>
        </p:nvSpPr>
        <p:spPr>
          <a:xfrm>
            <a:off x="503237" y="1056706"/>
            <a:ext cx="9069386" cy="4995862"/>
          </a:xfrm>
        </p:spPr>
        <p:txBody>
          <a:bodyPr/>
          <a:lstStyle/>
          <a:p>
            <a:pPr>
              <a:buFont typeface="Arial"/>
              <a:buChar char="•"/>
            </a:pPr>
            <a:r>
              <a:rPr lang="en-US"/>
              <a:t>System Overview</a:t>
            </a:r>
          </a:p>
          <a:p>
            <a:pPr lvl="1">
              <a:buFont typeface="Arial"/>
              <a:buChar char="•"/>
            </a:pPr>
            <a:r>
              <a:rPr lang="en-US"/>
              <a:t>Mission Summary</a:t>
            </a:r>
          </a:p>
          <a:p>
            <a:pPr lvl="1">
              <a:buFont typeface="Arial"/>
              <a:buChar char="•"/>
            </a:pPr>
            <a:r>
              <a:rPr lang="en-US"/>
              <a:t>System Requirements</a:t>
            </a:r>
          </a:p>
          <a:p>
            <a:pPr lvl="1">
              <a:buFont typeface="Arial"/>
              <a:buChar char="•"/>
            </a:pPr>
            <a:r>
              <a:rPr lang="en-US"/>
              <a:t>System Level Concept Trade</a:t>
            </a:r>
          </a:p>
          <a:p>
            <a:pPr lvl="1">
              <a:buFont typeface="Arial"/>
              <a:buChar char="•"/>
            </a:pPr>
            <a:r>
              <a:rPr lang="en-US"/>
              <a:t>System Concept of Operations</a:t>
            </a:r>
          </a:p>
          <a:p>
            <a:pPr lvl="1">
              <a:buFont typeface="Arial"/>
              <a:buChar char="•"/>
            </a:pPr>
            <a:r>
              <a:rPr lang="en-US"/>
              <a:t>Physical Layout</a:t>
            </a:r>
          </a:p>
          <a:p>
            <a:pPr>
              <a:buFont typeface="Arial"/>
              <a:buChar char="•"/>
            </a:pPr>
            <a:r>
              <a:rPr lang="en-US"/>
              <a:t>Overview of Rocket </a:t>
            </a:r>
          </a:p>
          <a:p>
            <a:pPr lvl="1">
              <a:buFont typeface="Arial"/>
              <a:buChar char="•"/>
            </a:pPr>
            <a:r>
              <a:rPr lang="en-US"/>
              <a:t>Major Components Identified </a:t>
            </a:r>
          </a:p>
          <a:p>
            <a:pPr lvl="1">
              <a:buFont typeface="Arial"/>
              <a:buChar char="•"/>
            </a:pPr>
            <a:r>
              <a:rPr lang="en-US"/>
              <a:t>Rocket Weight</a:t>
            </a:r>
          </a:p>
          <a:p>
            <a:pPr lvl="1">
              <a:buFont typeface="Arial"/>
              <a:buChar char="•"/>
            </a:pPr>
            <a:r>
              <a:rPr lang="en-US"/>
              <a:t>Motor Selection</a:t>
            </a:r>
          </a:p>
          <a:p>
            <a:pPr lvl="1">
              <a:buFont typeface="Arial"/>
              <a:buChar char="•"/>
            </a:pPr>
            <a:r>
              <a:rPr lang="en-US"/>
              <a:t>Airframe Diameter </a:t>
            </a:r>
          </a:p>
          <a:p>
            <a:pPr lvl="1">
              <a:buFont typeface="Arial"/>
              <a:buChar char="•"/>
            </a:pPr>
            <a:r>
              <a:rPr lang="en-US"/>
              <a:t>Fin Size</a:t>
            </a:r>
          </a:p>
          <a:p>
            <a:pPr lvl="1">
              <a:buFont typeface="Arial"/>
              <a:buChar char="•"/>
            </a:pPr>
            <a:r>
              <a:rPr lang="en-US"/>
              <a:t>Number of Fins</a:t>
            </a:r>
          </a:p>
          <a:p>
            <a:pPr lvl="1">
              <a:buFont typeface="Arial"/>
              <a:buChar char="•"/>
            </a:pPr>
            <a:r>
              <a:rPr lang="en-US"/>
              <a:t>Length of Rocket</a:t>
            </a:r>
            <a:endParaRPr lang="en-US">
              <a:solidFill>
                <a:schemeClr val="tx1"/>
              </a:solidFill>
            </a:endParaRPr>
          </a:p>
          <a:p>
            <a:pPr lvl="1">
              <a:buFont typeface="Arial"/>
              <a:buChar char="•"/>
            </a:pPr>
            <a:r>
              <a:rPr lang="en-US">
                <a:solidFill>
                  <a:schemeClr val="tx1"/>
                </a:solidFill>
              </a:rPr>
              <a:t>CP and CG Identified</a:t>
            </a:r>
            <a:br>
              <a:rPr lang="en-US">
                <a:solidFill>
                  <a:schemeClr val="tx1"/>
                </a:solidFill>
              </a:rPr>
            </a:br>
            <a:endParaRPr lang="en-US"/>
          </a:p>
          <a:p>
            <a:pPr marL="800100" lvl="1" indent="-342900">
              <a:buFont typeface="Arial"/>
              <a:buChar char="•"/>
            </a:pPr>
            <a:endParaRPr lang="en-US"/>
          </a:p>
          <a:p>
            <a:pPr lvl="1">
              <a:buFont typeface="Arial"/>
              <a:buChar char="•"/>
            </a:pPr>
            <a:endParaRPr lang="en-US"/>
          </a:p>
          <a:p>
            <a:pPr lvl="1">
              <a:buFont typeface="Arial"/>
              <a:buChar char="•"/>
            </a:pPr>
            <a:endParaRPr lang="en-US"/>
          </a:p>
        </p:txBody>
      </p:sp>
      <p:sp>
        <p:nvSpPr>
          <p:cNvPr id="4" name="Slide Number Placeholder 3">
            <a:extLst>
              <a:ext uri="{FF2B5EF4-FFF2-40B4-BE49-F238E27FC236}">
                <a16:creationId xmlns="" xmlns:a16="http://schemas.microsoft.com/office/drawing/2014/main" id="{1468B174-6472-4A2D-AF85-B8DAF518D38F}"/>
              </a:ext>
            </a:extLst>
          </p:cNvPr>
          <p:cNvSpPr>
            <a:spLocks noGrp="1"/>
          </p:cNvSpPr>
          <p:nvPr>
            <p:ph type="sldNum" idx="12"/>
          </p:nvPr>
        </p:nvSpPr>
        <p:spPr/>
        <p:txBody>
          <a:bodyPr/>
          <a:lstStyle/>
          <a:p>
            <a:pPr marL="0" marR="0" lvl="0" indent="0" algn="r" rtl="0">
              <a:lnSpc>
                <a:spcPct val="95000"/>
              </a:lnSpc>
              <a:spcBef>
                <a:spcPts val="0"/>
              </a:spcBef>
              <a:spcAft>
                <a:spcPts val="0"/>
              </a:spcAft>
              <a:buSzPct val="25000"/>
              <a:buNone/>
            </a:pPr>
            <a:fld id="{00000000-1234-1234-1234-123412341234}" type="slidenum">
              <a:rPr lang="en-US" sz="1400" b="0" i="0" u="none">
                <a:solidFill>
                  <a:srgbClr val="000000"/>
                </a:solidFill>
                <a:latin typeface="Times New Roman"/>
                <a:ea typeface="Times New Roman"/>
                <a:cs typeface="Times New Roman"/>
                <a:sym typeface="Times New Roman"/>
              </a:rPr>
              <a:t>2</a:t>
            </a:fld>
            <a:endParaRPr lang="en-US" sz="1400" b="0" i="0" u="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4492714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2DD1D0-9785-48E0-A8F0-25F55D08471D}"/>
              </a:ext>
            </a:extLst>
          </p:cNvPr>
          <p:cNvSpPr>
            <a:spLocks noGrp="1"/>
          </p:cNvSpPr>
          <p:nvPr>
            <p:ph type="title"/>
          </p:nvPr>
        </p:nvSpPr>
        <p:spPr/>
        <p:txBody>
          <a:bodyPr/>
          <a:lstStyle/>
          <a:p>
            <a:r>
              <a:rPr lang="en-US"/>
              <a:t>Post Launch Recovery </a:t>
            </a:r>
          </a:p>
        </p:txBody>
      </p:sp>
      <p:sp>
        <p:nvSpPr>
          <p:cNvPr id="3" name="Text Placeholder 2">
            <a:extLst>
              <a:ext uri="{FF2B5EF4-FFF2-40B4-BE49-F238E27FC236}">
                <a16:creationId xmlns="" xmlns:a16="http://schemas.microsoft.com/office/drawing/2014/main" id="{D3F90AA9-DE70-4199-A1B8-B37870D36DE1}"/>
              </a:ext>
            </a:extLst>
          </p:cNvPr>
          <p:cNvSpPr>
            <a:spLocks noGrp="1"/>
          </p:cNvSpPr>
          <p:nvPr>
            <p:ph type="body" idx="1"/>
          </p:nvPr>
        </p:nvSpPr>
        <p:spPr/>
        <p:txBody>
          <a:bodyPr/>
          <a:lstStyle/>
          <a:p>
            <a:pPr>
              <a:buFont typeface="Arial"/>
              <a:buChar char="•"/>
            </a:pPr>
            <a:r>
              <a:rPr lang="en-US"/>
              <a:t>Safety officer and team adviser will go out to retrieve the rocket.</a:t>
            </a:r>
          </a:p>
          <a:p>
            <a:pPr>
              <a:buFont typeface="Arial"/>
              <a:buChar char="•"/>
            </a:pPr>
            <a:r>
              <a:rPr lang="en-US"/>
              <a:t>They will use the tracking receivers in order to locate the rocket sections.</a:t>
            </a:r>
          </a:p>
          <a:p>
            <a:pPr>
              <a:buFont typeface="Arial"/>
              <a:buChar char="•"/>
            </a:pPr>
            <a:r>
              <a:rPr lang="en-US"/>
              <a:t>The electronics will be disarmed using the “Remove Before Flight” keys, and the black powder charges will be checked by the team advisor for any possible dangers. </a:t>
            </a:r>
          </a:p>
          <a:p>
            <a:pPr>
              <a:buFont typeface="Arial"/>
              <a:buChar char="•"/>
            </a:pPr>
            <a:r>
              <a:rPr lang="en-US"/>
              <a:t>The rocket will then be deemed safe to carry, and transport back to base of operations.</a:t>
            </a:r>
          </a:p>
          <a:p>
            <a:pPr>
              <a:buFont typeface="Arial"/>
              <a:buChar char="•"/>
            </a:pPr>
            <a:endParaRPr lang="en-US"/>
          </a:p>
          <a:p>
            <a:pPr>
              <a:buFont typeface="Arial"/>
              <a:buChar char="•"/>
            </a:pPr>
            <a:endParaRPr lang="en-US"/>
          </a:p>
        </p:txBody>
      </p:sp>
    </p:spTree>
    <p:extLst>
      <p:ext uri="{BB962C8B-B14F-4D97-AF65-F5344CB8AC3E}">
        <p14:creationId xmlns:p14="http://schemas.microsoft.com/office/powerpoint/2010/main" val="42918583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8"/>
        <p:cNvGrpSpPr/>
        <p:nvPr/>
      </p:nvGrpSpPr>
      <p:grpSpPr>
        <a:xfrm>
          <a:off x="0" y="0"/>
          <a:ext cx="0" cy="0"/>
          <a:chOff x="0" y="0"/>
          <a:chExt cx="0" cy="0"/>
        </a:xfrm>
      </p:grpSpPr>
      <p:pic>
        <p:nvPicPr>
          <p:cNvPr id="14" name="Picture 13">
            <a:extLst>
              <a:ext uri="{FF2B5EF4-FFF2-40B4-BE49-F238E27FC236}">
                <a16:creationId xmlns="" xmlns:a16="http://schemas.microsoft.com/office/drawing/2014/main" id="{9FEB8B38-0F2E-4B32-A2BC-1B7BA177C040}"/>
              </a:ext>
            </a:extLst>
          </p:cNvPr>
          <p:cNvPicPr>
            <a:picLocks noChangeAspect="1"/>
          </p:cNvPicPr>
          <p:nvPr/>
        </p:nvPicPr>
        <p:blipFill>
          <a:blip r:embed="rId3"/>
          <a:stretch>
            <a:fillRect/>
          </a:stretch>
        </p:blipFill>
        <p:spPr>
          <a:xfrm>
            <a:off x="36804" y="4477539"/>
            <a:ext cx="10043822" cy="1666444"/>
          </a:xfrm>
          <a:prstGeom prst="rect">
            <a:avLst/>
          </a:prstGeom>
        </p:spPr>
      </p:pic>
      <p:sp>
        <p:nvSpPr>
          <p:cNvPr id="109" name="Shape 109"/>
          <p:cNvSpPr txBox="1">
            <a:spLocks noGrp="1"/>
          </p:cNvSpPr>
          <p:nvPr>
            <p:ph type="title"/>
          </p:nvPr>
        </p:nvSpPr>
        <p:spPr>
          <a:xfrm>
            <a:off x="503237" y="301625"/>
            <a:ext cx="9070974" cy="658812"/>
          </a:xfrm>
          <a:prstGeom prst="rect">
            <a:avLst/>
          </a:prstGeom>
          <a:noFill/>
          <a:ln>
            <a:noFill/>
          </a:ln>
        </p:spPr>
        <p:txBody>
          <a:bodyPr wrap="square" lIns="0" tIns="28200" rIns="0" bIns="0" anchor="ctr" anchorCtr="0">
            <a:noAutofit/>
          </a:bodyPr>
          <a:lstStyle/>
          <a:p>
            <a:pPr marL="0" marR="0" lvl="0" indent="0" algn="ctr" rtl="0">
              <a:lnSpc>
                <a:spcPct val="93000"/>
              </a:lnSpc>
              <a:spcBef>
                <a:spcPts val="0"/>
              </a:spcBef>
              <a:spcAft>
                <a:spcPts val="0"/>
              </a:spcAft>
              <a:buClr>
                <a:srgbClr val="000000"/>
              </a:buClr>
              <a:buSzPct val="25000"/>
              <a:buFont typeface="Arial"/>
              <a:buNone/>
            </a:pPr>
            <a:r>
              <a:rPr lang="en-US" sz="3200" b="0" i="0" u="none" strike="noStrike" cap="none">
                <a:solidFill>
                  <a:srgbClr val="000000"/>
                </a:solidFill>
                <a:latin typeface="Arial"/>
                <a:ea typeface="Arial"/>
                <a:cs typeface="Arial"/>
                <a:sym typeface="Arial"/>
              </a:rPr>
              <a:t>Physical Layout of Rocket</a:t>
            </a:r>
          </a:p>
        </p:txBody>
      </p:sp>
      <p:sp>
        <p:nvSpPr>
          <p:cNvPr id="110" name="Shape 110"/>
          <p:cNvSpPr txBox="1">
            <a:spLocks noGrp="1"/>
          </p:cNvSpPr>
          <p:nvPr>
            <p:ph type="body" idx="1"/>
          </p:nvPr>
        </p:nvSpPr>
        <p:spPr>
          <a:xfrm>
            <a:off x="541629" y="1714455"/>
            <a:ext cx="9070974" cy="4997449"/>
          </a:xfrm>
          <a:prstGeom prst="rect">
            <a:avLst/>
          </a:prstGeom>
          <a:noFill/>
          <a:ln>
            <a:noFill/>
          </a:ln>
        </p:spPr>
        <p:txBody>
          <a:bodyPr wrap="square" lIns="0" tIns="21150" rIns="0" bIns="0" anchor="t" anchorCtr="0">
            <a:noAutofit/>
          </a:bodyPr>
          <a:lstStyle/>
          <a:p>
            <a:pPr marL="431800" marR="0" lvl="0" indent="-330200" algn="l" rtl="0">
              <a:lnSpc>
                <a:spcPct val="93000"/>
              </a:lnSpc>
              <a:spcBef>
                <a:spcPts val="0"/>
              </a:spcBef>
              <a:spcAft>
                <a:spcPts val="0"/>
              </a:spcAft>
              <a:buClr>
                <a:srgbClr val="000000"/>
              </a:buClr>
              <a:buSzPct val="45000"/>
              <a:buFont typeface="Noto Sans Symbols"/>
              <a:buChar char="●"/>
            </a:pPr>
            <a:r>
              <a:rPr lang="en-US" sz="2400" b="0" i="0" u="none" strike="noStrike" cap="none" dirty="0">
                <a:solidFill>
                  <a:srgbClr val="000000"/>
                </a:solidFill>
                <a:latin typeface="Arial"/>
                <a:ea typeface="Arial"/>
                <a:cs typeface="Arial"/>
                <a:sym typeface="Arial"/>
              </a:rPr>
              <a:t>Diagram of rocket showing major components</a:t>
            </a:r>
          </a:p>
          <a:p>
            <a:pPr marL="863600" lvl="1" indent="-330200">
              <a:lnSpc>
                <a:spcPct val="93000"/>
              </a:lnSpc>
              <a:spcBef>
                <a:spcPts val="1400"/>
              </a:spcBef>
              <a:spcAft>
                <a:spcPts val="0"/>
              </a:spcAft>
              <a:buClr>
                <a:srgbClr val="000000"/>
              </a:buClr>
              <a:buSzPct val="75000"/>
              <a:buFont typeface="Noto Sans Symbols"/>
              <a:buChar char="−"/>
            </a:pPr>
            <a:r>
              <a:rPr lang="en-US" sz="2000" b="0" i="0" u="none" strike="noStrike" cap="none" dirty="0">
                <a:solidFill>
                  <a:srgbClr val="000000"/>
                </a:solidFill>
                <a:latin typeface="Arial"/>
                <a:ea typeface="Arial"/>
                <a:cs typeface="Arial"/>
                <a:sym typeface="Arial"/>
              </a:rPr>
              <a:t>The rocket will be 141 inches long, and </a:t>
            </a:r>
            <a:r>
              <a:rPr lang="en-US" dirty="0"/>
              <a:t>have a 12 </a:t>
            </a:r>
            <a:r>
              <a:rPr lang="en-US" sz="2000" b="0" i="0" u="none" strike="noStrike" cap="none" dirty="0">
                <a:solidFill>
                  <a:srgbClr val="000000"/>
                </a:solidFill>
                <a:latin typeface="Arial"/>
                <a:ea typeface="Arial"/>
                <a:cs typeface="Arial"/>
                <a:sym typeface="Arial"/>
              </a:rPr>
              <a:t>inch diameter body</a:t>
            </a:r>
            <a:r>
              <a:rPr lang="en-US" dirty="0"/>
              <a:t> tube</a:t>
            </a:r>
            <a:r>
              <a:rPr lang="en-US" sz="2000" b="0" i="0" u="none" strike="noStrike" cap="none" dirty="0">
                <a:solidFill>
                  <a:srgbClr val="000000"/>
                </a:solidFill>
                <a:latin typeface="Arial"/>
                <a:ea typeface="Arial"/>
                <a:cs typeface="Arial"/>
                <a:sym typeface="Arial"/>
              </a:rPr>
              <a:t>.</a:t>
            </a:r>
            <a:r>
              <a:rPr lang="en-US" dirty="0"/>
              <a:t> </a:t>
            </a:r>
            <a:endParaRPr lang="en-US" sz="2000" b="0" i="0" u="none" strike="noStrike" cap="none" dirty="0">
              <a:solidFill>
                <a:srgbClr val="000000"/>
              </a:solidFill>
              <a:latin typeface="Arial"/>
              <a:ea typeface="Arial"/>
              <a:cs typeface="Arial"/>
            </a:endParaRPr>
          </a:p>
          <a:p>
            <a:pPr marL="863600" lvl="1" indent="-330200">
              <a:lnSpc>
                <a:spcPct val="93000"/>
              </a:lnSpc>
              <a:spcBef>
                <a:spcPts val="1100"/>
              </a:spcBef>
              <a:spcAft>
                <a:spcPts val="0"/>
              </a:spcAft>
              <a:buClr>
                <a:srgbClr val="000000"/>
              </a:buClr>
              <a:buSzPct val="75000"/>
              <a:buFont typeface="Noto Sans Symbols"/>
              <a:buChar char="−"/>
            </a:pPr>
            <a:r>
              <a:rPr lang="en-US" sz="2000" b="0" i="0" u="none" strike="noStrike" cap="none" dirty="0">
                <a:solidFill>
                  <a:srgbClr val="000000"/>
                </a:solidFill>
                <a:latin typeface="Arial"/>
                <a:ea typeface="Arial"/>
                <a:cs typeface="Arial"/>
                <a:sym typeface="Arial"/>
              </a:rPr>
              <a:t>The rover will be located in the front </a:t>
            </a:r>
            <a:r>
              <a:rPr lang="en-US" dirty="0"/>
              <a:t>half of the body </a:t>
            </a:r>
            <a:r>
              <a:rPr lang="en-US" sz="2000" b="0" i="0" u="none" strike="noStrike" cap="none" dirty="0">
                <a:solidFill>
                  <a:srgbClr val="000000"/>
                </a:solidFill>
                <a:latin typeface="Arial"/>
                <a:ea typeface="Arial"/>
                <a:cs typeface="Arial"/>
                <a:sym typeface="Arial"/>
              </a:rPr>
              <a:t>tube, along with the main </a:t>
            </a:r>
            <a:r>
              <a:rPr lang="en-US" dirty="0"/>
              <a:t>parachute while the</a:t>
            </a:r>
            <a:r>
              <a:rPr lang="en-US" sz="2000" b="0" i="0" u="none" strike="noStrike" cap="none" dirty="0">
                <a:solidFill>
                  <a:srgbClr val="000000"/>
                </a:solidFill>
                <a:latin typeface="Arial"/>
                <a:ea typeface="Arial"/>
                <a:cs typeface="Arial"/>
                <a:sym typeface="Arial"/>
              </a:rPr>
              <a:t> drogue chute will be in the back</a:t>
            </a:r>
            <a:r>
              <a:rPr lang="en-US" dirty="0"/>
              <a:t> half of the</a:t>
            </a:r>
            <a:r>
              <a:rPr lang="en-US" sz="2000" b="0" i="0" u="none" strike="noStrike" cap="none" dirty="0">
                <a:solidFill>
                  <a:srgbClr val="000000"/>
                </a:solidFill>
                <a:latin typeface="Arial"/>
                <a:ea typeface="Arial"/>
                <a:cs typeface="Arial"/>
                <a:sym typeface="Arial"/>
              </a:rPr>
              <a:t> body tube.</a:t>
            </a:r>
            <a:r>
              <a:rPr lang="en-US" dirty="0"/>
              <a:t> </a:t>
            </a:r>
            <a:endParaRPr lang="en-US" sz="2000" b="0" i="0" u="none" strike="noStrike" cap="none" dirty="0">
              <a:solidFill>
                <a:srgbClr val="000000"/>
              </a:solidFill>
              <a:latin typeface="Arial"/>
              <a:ea typeface="Arial"/>
              <a:cs typeface="Arial"/>
            </a:endParaRPr>
          </a:p>
          <a:p>
            <a:pPr marL="863600" lvl="1" indent="-330200">
              <a:lnSpc>
                <a:spcPct val="93000"/>
              </a:lnSpc>
              <a:spcBef>
                <a:spcPts val="1100"/>
              </a:spcBef>
              <a:spcAft>
                <a:spcPts val="0"/>
              </a:spcAft>
              <a:buClr>
                <a:srgbClr val="000000"/>
              </a:buClr>
              <a:buSzPct val="75000"/>
              <a:buFont typeface="Noto Sans Symbols"/>
              <a:buChar char="−"/>
            </a:pPr>
            <a:r>
              <a:rPr lang="en-US" sz="1800" b="0" i="0" u="none" strike="noStrike" cap="none" dirty="0">
                <a:solidFill>
                  <a:srgbClr val="000000"/>
                </a:solidFill>
                <a:latin typeface="Arial"/>
                <a:ea typeface="Arial"/>
                <a:cs typeface="Arial"/>
                <a:sym typeface="Arial"/>
              </a:rPr>
              <a:t>The E-Bay will be setting off an ejection charge. This charge will</a:t>
            </a:r>
            <a:r>
              <a:rPr lang="en-US" sz="1800" dirty="0"/>
              <a:t> </a:t>
            </a:r>
            <a:r>
              <a:rPr lang="en-US" sz="1800" b="0" i="0" u="none" strike="noStrike" cap="none" dirty="0">
                <a:solidFill>
                  <a:srgbClr val="000000"/>
                </a:solidFill>
                <a:latin typeface="Arial"/>
                <a:ea typeface="Arial"/>
                <a:cs typeface="Arial"/>
                <a:sym typeface="Arial"/>
              </a:rPr>
              <a:t> blow off the nosecone,</a:t>
            </a:r>
            <a:r>
              <a:rPr lang="en-US" sz="1800" dirty="0"/>
              <a:t> causing it to</a:t>
            </a:r>
            <a:r>
              <a:rPr lang="en-US" sz="1800" b="0" i="0" u="none" strike="noStrike" cap="none" dirty="0">
                <a:solidFill>
                  <a:srgbClr val="000000"/>
                </a:solidFill>
                <a:latin typeface="Arial"/>
                <a:ea typeface="Arial"/>
                <a:cs typeface="Arial"/>
                <a:sym typeface="Arial"/>
              </a:rPr>
              <a:t> pull the rover in the sabot out of the front </a:t>
            </a:r>
            <a:r>
              <a:rPr lang="en-US" sz="1800" dirty="0"/>
              <a:t>boy</a:t>
            </a:r>
            <a:r>
              <a:rPr lang="en-US" sz="1800" b="0" i="0" u="none" strike="noStrike" cap="none" dirty="0">
                <a:solidFill>
                  <a:srgbClr val="000000"/>
                </a:solidFill>
                <a:latin typeface="Arial"/>
                <a:ea typeface="Arial"/>
                <a:cs typeface="Arial"/>
                <a:sym typeface="Arial"/>
              </a:rPr>
              <a:t> tube.</a:t>
            </a:r>
            <a:endParaRPr lang="en-US" sz="1800" b="0" i="0" u="none" strike="noStrike" cap="none" dirty="0">
              <a:solidFill>
                <a:srgbClr val="000000"/>
              </a:solidFill>
              <a:latin typeface="Arial"/>
              <a:ea typeface="Arial"/>
              <a:cs typeface="Arial"/>
            </a:endParaRPr>
          </a:p>
        </p:txBody>
      </p:sp>
      <p:sp>
        <p:nvSpPr>
          <p:cNvPr id="3" name="Slide Number Placeholder 2">
            <a:extLst>
              <a:ext uri="{FF2B5EF4-FFF2-40B4-BE49-F238E27FC236}">
                <a16:creationId xmlns="" xmlns:a16="http://schemas.microsoft.com/office/drawing/2014/main" id="{4749B224-F26D-4C5A-8032-A8F94E1ACC5D}"/>
              </a:ext>
            </a:extLst>
          </p:cNvPr>
          <p:cNvSpPr>
            <a:spLocks noGrp="1"/>
          </p:cNvSpPr>
          <p:nvPr>
            <p:ph type="sldNum" idx="12"/>
          </p:nvPr>
        </p:nvSpPr>
        <p:spPr>
          <a:xfrm>
            <a:off x="9365226" y="6886575"/>
            <a:ext cx="208983" cy="519112"/>
          </a:xfrm>
        </p:spPr>
        <p:txBody>
          <a:bodyPr/>
          <a:lstStyle/>
          <a:p>
            <a:pPr marL="0" marR="0" lvl="0" indent="0" algn="r" rtl="0">
              <a:lnSpc>
                <a:spcPct val="95000"/>
              </a:lnSpc>
              <a:spcBef>
                <a:spcPts val="0"/>
              </a:spcBef>
              <a:spcAft>
                <a:spcPts val="0"/>
              </a:spcAft>
              <a:buSzPct val="25000"/>
              <a:buNone/>
            </a:pPr>
            <a:fld id="{00000000-1234-1234-1234-123412341234}" type="slidenum">
              <a:rPr lang="en-US" sz="1400" b="0" i="0" u="none" smtClean="0">
                <a:solidFill>
                  <a:srgbClr val="000000"/>
                </a:solidFill>
                <a:latin typeface="Times New Roman"/>
                <a:ea typeface="Times New Roman"/>
                <a:cs typeface="Times New Roman"/>
                <a:sym typeface="Times New Roman"/>
              </a:rPr>
              <a:t>21</a:t>
            </a:fld>
            <a:endParaRPr lang="en-US" sz="1400" b="0" i="0" u="none">
              <a:solidFill>
                <a:srgbClr val="000000"/>
              </a:solidFill>
              <a:latin typeface="Times New Roman"/>
              <a:ea typeface="Times New Roman"/>
              <a:cs typeface="Times New Roman"/>
              <a:sym typeface="Times New Roman"/>
            </a:endParaRPr>
          </a:p>
        </p:txBody>
      </p:sp>
      <p:cxnSp>
        <p:nvCxnSpPr>
          <p:cNvPr id="6" name="Straight Arrow Connector 5">
            <a:extLst>
              <a:ext uri="{FF2B5EF4-FFF2-40B4-BE49-F238E27FC236}">
                <a16:creationId xmlns="" xmlns:a16="http://schemas.microsoft.com/office/drawing/2014/main" id="{9CECF127-2B1B-4BF9-A7CD-8B82D24D9841}"/>
              </a:ext>
            </a:extLst>
          </p:cNvPr>
          <p:cNvCxnSpPr/>
          <p:nvPr/>
        </p:nvCxnSpPr>
        <p:spPr>
          <a:xfrm flipV="1">
            <a:off x="3764920" y="5581079"/>
            <a:ext cx="1032387" cy="109138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7" name="TextBox 6">
            <a:extLst>
              <a:ext uri="{FF2B5EF4-FFF2-40B4-BE49-F238E27FC236}">
                <a16:creationId xmlns="" xmlns:a16="http://schemas.microsoft.com/office/drawing/2014/main" id="{2A54A826-5E29-477A-A71F-B4F730F63505}"/>
              </a:ext>
            </a:extLst>
          </p:cNvPr>
          <p:cNvSpPr txBox="1"/>
          <p:nvPr/>
        </p:nvSpPr>
        <p:spPr>
          <a:xfrm>
            <a:off x="2979913" y="6606810"/>
            <a:ext cx="1072170" cy="369332"/>
          </a:xfrm>
          <a:prstGeom prst="rect">
            <a:avLst/>
          </a:prstGeom>
          <a:noFill/>
        </p:spPr>
        <p:txBody>
          <a:bodyPr wrap="square" rtlCol="0" anchor="t">
            <a:spAutoFit/>
          </a:bodyPr>
          <a:lstStyle/>
          <a:p>
            <a:r>
              <a:rPr lang="en-US" sz="1800" dirty="0">
                <a:solidFill>
                  <a:schemeClr val="tx1"/>
                </a:solidFill>
              </a:rPr>
              <a:t>Rover</a:t>
            </a:r>
          </a:p>
        </p:txBody>
      </p:sp>
      <p:cxnSp>
        <p:nvCxnSpPr>
          <p:cNvPr id="10" name="Straight Arrow Connector 9">
            <a:extLst>
              <a:ext uri="{FF2B5EF4-FFF2-40B4-BE49-F238E27FC236}">
                <a16:creationId xmlns="" xmlns:a16="http://schemas.microsoft.com/office/drawing/2014/main" id="{747FDBA8-5E11-4736-87B2-B5001D821F0A}"/>
              </a:ext>
            </a:extLst>
          </p:cNvPr>
          <p:cNvCxnSpPr/>
          <p:nvPr/>
        </p:nvCxnSpPr>
        <p:spPr>
          <a:xfrm flipV="1">
            <a:off x="6008456" y="5766832"/>
            <a:ext cx="1032387" cy="109138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1" name="TextBox 10">
            <a:extLst>
              <a:ext uri="{FF2B5EF4-FFF2-40B4-BE49-F238E27FC236}">
                <a16:creationId xmlns="" xmlns:a16="http://schemas.microsoft.com/office/drawing/2014/main" id="{BF413925-CDC8-4182-85AC-50C60070CE04}"/>
              </a:ext>
            </a:extLst>
          </p:cNvPr>
          <p:cNvSpPr txBox="1"/>
          <p:nvPr/>
        </p:nvSpPr>
        <p:spPr>
          <a:xfrm>
            <a:off x="5339121" y="6776799"/>
            <a:ext cx="1185528" cy="369332"/>
          </a:xfrm>
          <a:prstGeom prst="rect">
            <a:avLst/>
          </a:prstGeom>
          <a:noFill/>
        </p:spPr>
        <p:txBody>
          <a:bodyPr wrap="square" rtlCol="0" anchor="t">
            <a:spAutoFit/>
          </a:bodyPr>
          <a:lstStyle/>
          <a:p>
            <a:r>
              <a:rPr lang="en-US" sz="1800" dirty="0">
                <a:solidFill>
                  <a:schemeClr val="tx1"/>
                </a:solidFill>
              </a:rPr>
              <a:t>E-Bay</a:t>
            </a:r>
          </a:p>
        </p:txBody>
      </p:sp>
      <p:cxnSp>
        <p:nvCxnSpPr>
          <p:cNvPr id="9" name="Straight Connector 8">
            <a:extLst>
              <a:ext uri="{FF2B5EF4-FFF2-40B4-BE49-F238E27FC236}">
                <a16:creationId xmlns="" xmlns:a16="http://schemas.microsoft.com/office/drawing/2014/main" id="{5BEBE3B0-ABD5-4E31-97B3-C2C8AB3A9ADE}"/>
              </a:ext>
            </a:extLst>
          </p:cNvPr>
          <p:cNvCxnSpPr>
            <a:cxnSpLocks/>
          </p:cNvCxnSpPr>
          <p:nvPr/>
        </p:nvCxnSpPr>
        <p:spPr>
          <a:xfrm flipV="1">
            <a:off x="5218930" y="5295263"/>
            <a:ext cx="0" cy="271405"/>
          </a:xfrm>
          <a:prstGeom prst="line">
            <a:avLst/>
          </a:prstGeom>
        </p:spPr>
        <p:style>
          <a:lnRef idx="1">
            <a:schemeClr val="accent2"/>
          </a:lnRef>
          <a:fillRef idx="0">
            <a:schemeClr val="accent2"/>
          </a:fillRef>
          <a:effectRef idx="0">
            <a:schemeClr val="accent2"/>
          </a:effectRef>
          <a:fontRef idx="minor">
            <a:schemeClr val="tx1"/>
          </a:fontRef>
        </p:style>
      </p:cxnSp>
      <p:sp>
        <p:nvSpPr>
          <p:cNvPr id="4" name="TextBox 3">
            <a:extLst>
              <a:ext uri="{FF2B5EF4-FFF2-40B4-BE49-F238E27FC236}">
                <a16:creationId xmlns="" xmlns:a16="http://schemas.microsoft.com/office/drawing/2014/main" id="{6280CF8B-6B3C-4F32-B9BA-D7FBA6CA3C17}"/>
              </a:ext>
            </a:extLst>
          </p:cNvPr>
          <p:cNvSpPr txBox="1"/>
          <p:nvPr/>
        </p:nvSpPr>
        <p:spPr>
          <a:xfrm>
            <a:off x="2402815" y="5246299"/>
            <a:ext cx="1939203"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800" dirty="0"/>
              <a:t>Nose cone</a:t>
            </a:r>
          </a:p>
        </p:txBody>
      </p:sp>
      <p:sp>
        <p:nvSpPr>
          <p:cNvPr id="5" name="TextBox 4">
            <a:extLst>
              <a:ext uri="{FF2B5EF4-FFF2-40B4-BE49-F238E27FC236}">
                <a16:creationId xmlns="" xmlns:a16="http://schemas.microsoft.com/office/drawing/2014/main" id="{59C5DBDF-689D-4B19-AC54-5DE431438E13}"/>
              </a:ext>
            </a:extLst>
          </p:cNvPr>
          <p:cNvSpPr txBox="1"/>
          <p:nvPr/>
        </p:nvSpPr>
        <p:spPr>
          <a:xfrm>
            <a:off x="4839836" y="4754985"/>
            <a:ext cx="1761386" cy="338554"/>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dirty="0"/>
              <a:t>Front body tube</a:t>
            </a:r>
          </a:p>
        </p:txBody>
      </p:sp>
      <p:sp>
        <p:nvSpPr>
          <p:cNvPr id="8" name="TextBox 7">
            <a:extLst>
              <a:ext uri="{FF2B5EF4-FFF2-40B4-BE49-F238E27FC236}">
                <a16:creationId xmlns="" xmlns:a16="http://schemas.microsoft.com/office/drawing/2014/main" id="{C2330AD6-1FC4-4FE1-8D9E-AFAB43259B42}"/>
              </a:ext>
            </a:extLst>
          </p:cNvPr>
          <p:cNvSpPr txBox="1"/>
          <p:nvPr/>
        </p:nvSpPr>
        <p:spPr>
          <a:xfrm>
            <a:off x="7540491" y="5852321"/>
            <a:ext cx="1696499" cy="338554"/>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dirty="0"/>
              <a:t>Back body tube</a:t>
            </a:r>
          </a:p>
        </p:txBody>
      </p:sp>
      <p:sp>
        <p:nvSpPr>
          <p:cNvPr id="12" name="TextBox 11">
            <a:extLst>
              <a:ext uri="{FF2B5EF4-FFF2-40B4-BE49-F238E27FC236}">
                <a16:creationId xmlns="" xmlns:a16="http://schemas.microsoft.com/office/drawing/2014/main" id="{1076FCEC-CB91-4074-9F2A-FDEE208D67F7}"/>
              </a:ext>
            </a:extLst>
          </p:cNvPr>
          <p:cNvSpPr txBox="1"/>
          <p:nvPr/>
        </p:nvSpPr>
        <p:spPr>
          <a:xfrm>
            <a:off x="8978985" y="4623792"/>
            <a:ext cx="772481" cy="40011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dirty="0"/>
              <a:t>Fins</a:t>
            </a:r>
          </a:p>
        </p:txBody>
      </p:sp>
    </p:spTree>
    <p:extLst>
      <p:ext uri="{BB962C8B-B14F-4D97-AF65-F5344CB8AC3E}">
        <p14:creationId xmlns:p14="http://schemas.microsoft.com/office/powerpoint/2010/main" val="9304473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190520" y="390525"/>
            <a:ext cx="9070974" cy="494161"/>
          </a:xfrm>
          <a:prstGeom prst="rect">
            <a:avLst/>
          </a:prstGeom>
          <a:noFill/>
          <a:ln>
            <a:noFill/>
          </a:ln>
        </p:spPr>
        <p:txBody>
          <a:bodyPr wrap="square" lIns="0" tIns="25852" rIns="0" bIns="0" anchor="ctr" anchorCtr="0">
            <a:noAutofit/>
          </a:bodyPr>
          <a:lstStyle/>
          <a:p>
            <a:pPr>
              <a:buClr>
                <a:srgbClr val="000000"/>
              </a:buClr>
            </a:pPr>
            <a:r>
              <a:rPr lang="en" sz="2950"/>
              <a:t>Physical Layout of Rover</a:t>
            </a:r>
            <a:endParaRPr lang="en" sz="2976"/>
          </a:p>
        </p:txBody>
      </p:sp>
      <p:sp>
        <p:nvSpPr>
          <p:cNvPr id="117" name="Shape 117"/>
          <p:cNvSpPr txBox="1">
            <a:spLocks noGrp="1"/>
          </p:cNvSpPr>
          <p:nvPr>
            <p:ph type="body" idx="1"/>
          </p:nvPr>
        </p:nvSpPr>
        <p:spPr>
          <a:xfrm>
            <a:off x="503238" y="1198563"/>
            <a:ext cx="9070975" cy="6162345"/>
          </a:xfrm>
          <a:prstGeom prst="rect">
            <a:avLst/>
          </a:prstGeom>
          <a:noFill/>
          <a:ln>
            <a:noFill/>
          </a:ln>
        </p:spPr>
        <p:txBody>
          <a:bodyPr wrap="square" lIns="0" tIns="19375" rIns="0" bIns="0" anchor="t" anchorCtr="0">
            <a:noAutofit/>
          </a:bodyPr>
          <a:lstStyle/>
          <a:p>
            <a:pPr marL="69850" indent="0">
              <a:spcAft>
                <a:spcPts val="0"/>
              </a:spcAft>
              <a:buClr>
                <a:srgbClr val="000000"/>
              </a:buClr>
              <a:buSzPts val="1200"/>
            </a:pPr>
            <a:r>
              <a:rPr lang="en" sz="2100" dirty="0"/>
              <a:t>Diagram of rover</a:t>
            </a:r>
            <a:endParaRPr lang="en" sz="1300" dirty="0"/>
          </a:p>
          <a:p>
            <a:pPr marL="69850" indent="0">
              <a:spcAft>
                <a:spcPts val="0"/>
              </a:spcAft>
              <a:buSzPts val="1200"/>
            </a:pPr>
            <a:endParaRPr lang="en" sz="2100" dirty="0">
              <a:solidFill>
                <a:schemeClr val="dk1"/>
              </a:solidFill>
            </a:endParaRPr>
          </a:p>
          <a:p>
            <a:pPr marL="69850" indent="0">
              <a:spcAft>
                <a:spcPts val="0"/>
              </a:spcAft>
              <a:buSzPts val="1200"/>
            </a:pPr>
            <a:endParaRPr lang="en" sz="2100" dirty="0">
              <a:solidFill>
                <a:schemeClr val="dk1"/>
              </a:solidFill>
            </a:endParaRPr>
          </a:p>
          <a:p>
            <a:pPr marL="69850" indent="0">
              <a:spcAft>
                <a:spcPts val="0"/>
              </a:spcAft>
              <a:buSzPts val="1200"/>
            </a:pPr>
            <a:endParaRPr lang="en" sz="2100" dirty="0">
              <a:solidFill>
                <a:schemeClr val="dk1"/>
              </a:solidFill>
            </a:endParaRPr>
          </a:p>
          <a:p>
            <a:pPr marL="797560" lvl="1" indent="-307975">
              <a:lnSpc>
                <a:spcPct val="100000"/>
              </a:lnSpc>
              <a:spcAft>
                <a:spcPts val="0"/>
              </a:spcAft>
              <a:buClr>
                <a:srgbClr val="000000"/>
              </a:buClr>
              <a:buSzPts val="1200"/>
              <a:buFont typeface="Noto Sans Symbols"/>
              <a:buChar char="−"/>
            </a:pPr>
            <a:r>
              <a:rPr lang="en" sz="2100" dirty="0">
                <a:solidFill>
                  <a:schemeClr val="dk1"/>
                </a:solidFill>
              </a:rPr>
              <a:t>H: 355mm W: 280mm L: 280mm</a:t>
            </a:r>
          </a:p>
          <a:p>
            <a:pPr marL="797560" lvl="1" indent="-307975">
              <a:spcBef>
                <a:spcPts val="992"/>
              </a:spcBef>
              <a:spcAft>
                <a:spcPts val="0"/>
              </a:spcAft>
              <a:buClr>
                <a:srgbClr val="000000"/>
              </a:buClr>
              <a:buSzPts val="1200"/>
              <a:buFont typeface="Noto Sans Symbols"/>
              <a:buChar char="−"/>
            </a:pPr>
            <a:r>
              <a:rPr lang="en" sz="2100" dirty="0"/>
              <a:t>Major Components</a:t>
            </a:r>
          </a:p>
          <a:p>
            <a:pPr marL="1511935" lvl="2" indent="-328930">
              <a:spcBef>
                <a:spcPts val="1102"/>
              </a:spcBef>
              <a:spcAft>
                <a:spcPts val="0"/>
              </a:spcAft>
              <a:buClr>
                <a:srgbClr val="000000"/>
              </a:buClr>
              <a:buSzPts val="1100"/>
              <a:buChar char="■"/>
            </a:pPr>
            <a:r>
              <a:rPr lang="en-US" sz="2100" dirty="0" smtClean="0"/>
              <a:t>tank</a:t>
            </a:r>
            <a:r>
              <a:rPr lang="en" sz="2100" dirty="0" smtClean="0"/>
              <a:t> </a:t>
            </a:r>
            <a:r>
              <a:rPr lang="en" sz="2100" dirty="0"/>
              <a:t>- Free from lander, flying during maneuvers</a:t>
            </a:r>
          </a:p>
          <a:p>
            <a:pPr marL="1511935" lvl="2" indent="-328930">
              <a:spcBef>
                <a:spcPts val="1102"/>
              </a:spcBef>
              <a:spcAft>
                <a:spcPts val="0"/>
              </a:spcAft>
              <a:buClr>
                <a:srgbClr val="000000"/>
              </a:buClr>
              <a:buSzPts val="1100"/>
              <a:buChar char="■"/>
            </a:pPr>
            <a:r>
              <a:rPr lang="en-US" sz="2100" dirty="0" smtClean="0"/>
              <a:t>tank</a:t>
            </a:r>
            <a:r>
              <a:rPr lang="en" sz="2100" dirty="0" smtClean="0"/>
              <a:t> </a:t>
            </a:r>
            <a:r>
              <a:rPr lang="en" sz="2100" dirty="0"/>
              <a:t>Controller - Housed in lander, controlled by Arduino</a:t>
            </a:r>
          </a:p>
          <a:p>
            <a:pPr marL="1511935" lvl="2" indent="-328930">
              <a:spcBef>
                <a:spcPts val="1102"/>
              </a:spcBef>
              <a:spcAft>
                <a:spcPts val="0"/>
              </a:spcAft>
              <a:buClr>
                <a:srgbClr val="000000"/>
              </a:buClr>
              <a:buSzPts val="1100"/>
              <a:buChar char="■"/>
            </a:pPr>
            <a:r>
              <a:rPr lang="en" sz="2100" dirty="0"/>
              <a:t>Arduino - Housed in Lander, main interface for components</a:t>
            </a:r>
          </a:p>
          <a:p>
            <a:pPr marL="1511935" lvl="2" indent="-328930">
              <a:spcBef>
                <a:spcPts val="1102"/>
              </a:spcBef>
              <a:spcAft>
                <a:spcPts val="0"/>
              </a:spcAft>
              <a:buClr>
                <a:srgbClr val="000000"/>
              </a:buClr>
              <a:buSzPts val="1100"/>
              <a:buChar char="■"/>
            </a:pPr>
            <a:r>
              <a:rPr lang="en" sz="2100" dirty="0"/>
              <a:t>Ultrasonic Sensor - Housed in cutout in bottom of lander, senses ground approaching to signal release of parachute</a:t>
            </a:r>
          </a:p>
          <a:p>
            <a:pPr marL="1511935" lvl="2" indent="-328930">
              <a:spcBef>
                <a:spcPts val="1102"/>
              </a:spcBef>
              <a:spcAft>
                <a:spcPts val="0"/>
              </a:spcAft>
              <a:buClr>
                <a:srgbClr val="000000"/>
              </a:buClr>
              <a:buSzPts val="1100"/>
              <a:buChar char="■"/>
            </a:pPr>
            <a:r>
              <a:rPr lang="en" sz="2100" dirty="0"/>
              <a:t>Camera - Housed on top of lander</a:t>
            </a:r>
          </a:p>
          <a:p>
            <a:pPr marL="1511935" lvl="2" indent="-328930">
              <a:spcBef>
                <a:spcPts val="1102"/>
              </a:spcBef>
              <a:spcAft>
                <a:spcPts val="0"/>
              </a:spcAft>
              <a:buClr>
                <a:srgbClr val="000000"/>
              </a:buClr>
              <a:buSzPts val="1100"/>
              <a:buChar char="■"/>
            </a:pPr>
            <a:r>
              <a:rPr lang="en" sz="2100" dirty="0"/>
              <a:t>Base station - Kept at launch site, used to recover pictures wirelessly</a:t>
            </a:r>
          </a:p>
        </p:txBody>
      </p:sp>
      <p:sp>
        <p:nvSpPr>
          <p:cNvPr id="118" name="Shape 118"/>
          <p:cNvSpPr txBox="1">
            <a:spLocks noGrp="1"/>
          </p:cNvSpPr>
          <p:nvPr>
            <p:ph type="sldNum" idx="12"/>
          </p:nvPr>
        </p:nvSpPr>
        <p:spPr>
          <a:xfrm flipH="1">
            <a:off x="9305640" y="7052520"/>
            <a:ext cx="537146" cy="308388"/>
          </a:xfrm>
          <a:prstGeom prst="rect">
            <a:avLst/>
          </a:prstGeom>
        </p:spPr>
        <p:txBody>
          <a:bodyPr wrap="square" lIns="100790" tIns="100790" rIns="100790" bIns="100790" anchor="ctr" anchorCtr="0">
            <a:noAutofit/>
          </a:bodyPr>
          <a:lstStyle/>
          <a:p>
            <a:fld id="{00000000-1234-1234-1234-123412341234}" type="slidenum">
              <a:rPr lang="en"/>
              <a:pPr/>
              <a:t>22</a:t>
            </a:fld>
            <a:endParaRPr lang="en"/>
          </a:p>
        </p:txBody>
      </p:sp>
    </p:spTree>
    <p:extLst>
      <p:ext uri="{BB962C8B-B14F-4D97-AF65-F5344CB8AC3E}">
        <p14:creationId xmlns:p14="http://schemas.microsoft.com/office/powerpoint/2010/main" val="2562323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8"/>
        <p:cNvGrpSpPr/>
        <p:nvPr/>
      </p:nvGrpSpPr>
      <p:grpSpPr>
        <a:xfrm>
          <a:off x="0" y="0"/>
          <a:ext cx="0" cy="0"/>
          <a:chOff x="0" y="0"/>
          <a:chExt cx="0" cy="0"/>
        </a:xfrm>
      </p:grpSpPr>
      <p:sp>
        <p:nvSpPr>
          <p:cNvPr id="109" name="Shape 109"/>
          <p:cNvSpPr txBox="1">
            <a:spLocks noGrp="1"/>
          </p:cNvSpPr>
          <p:nvPr>
            <p:ph type="subTitle" idx="1"/>
          </p:nvPr>
        </p:nvSpPr>
        <p:spPr>
          <a:xfrm>
            <a:off x="503237" y="1768475"/>
            <a:ext cx="9070974" cy="4997449"/>
          </a:xfrm>
          <a:prstGeom prst="rect">
            <a:avLst/>
          </a:prstGeom>
          <a:noFill/>
          <a:ln>
            <a:noFill/>
          </a:ln>
        </p:spPr>
        <p:txBody>
          <a:bodyPr wrap="square" lIns="0" tIns="24100" rIns="0" bIns="0" anchor="ctr" anchorCtr="0">
            <a:noAutofit/>
          </a:bodyPr>
          <a:lstStyle/>
          <a:p>
            <a:pPr marL="0" marR="0" lvl="0" indent="0" algn="ctr" rtl="0">
              <a:lnSpc>
                <a:spcPct val="94000"/>
              </a:lnSpc>
              <a:spcBef>
                <a:spcPts val="0"/>
              </a:spcBef>
              <a:spcAft>
                <a:spcPts val="0"/>
              </a:spcAft>
              <a:buClr>
                <a:srgbClr val="000000"/>
              </a:buClr>
              <a:buSzPct val="25000"/>
              <a:buFont typeface="Arial"/>
              <a:buNone/>
            </a:pPr>
            <a:r>
              <a:rPr lang="en-US" sz="3200" b="0" i="0" u="none" strike="noStrike" cap="none">
                <a:solidFill>
                  <a:srgbClr val="000000"/>
                </a:solidFill>
                <a:latin typeface="Arial"/>
                <a:ea typeface="Arial"/>
                <a:cs typeface="Arial"/>
                <a:sym typeface="Arial"/>
              </a:rPr>
              <a:t>Rocket Design</a:t>
            </a:r>
          </a:p>
          <a:p>
            <a:pPr marL="0" marR="0" lvl="0" indent="0" algn="ctr" rtl="0">
              <a:lnSpc>
                <a:spcPct val="94000"/>
              </a:lnSpc>
              <a:spcBef>
                <a:spcPts val="0"/>
              </a:spcBef>
              <a:spcAft>
                <a:spcPts val="0"/>
              </a:spcAft>
              <a:buSzPct val="25000"/>
              <a:buNone/>
            </a:pPr>
            <a:endParaRPr sz="32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503237" y="301625"/>
            <a:ext cx="9069386" cy="657224"/>
          </a:xfrm>
          <a:prstGeom prst="rect">
            <a:avLst/>
          </a:prstGeom>
          <a:noFill/>
          <a:ln>
            <a:noFill/>
          </a:ln>
        </p:spPr>
        <p:txBody>
          <a:bodyPr wrap="square" lIns="0" tIns="0" rIns="0" bIns="0" anchor="ctr" anchorCtr="0">
            <a:noAutofit/>
          </a:bodyPr>
          <a:lstStyle/>
          <a:p>
            <a:pPr marL="0" marR="0" lvl="0" indent="0" algn="ctr" rtl="0">
              <a:lnSpc>
                <a:spcPct val="94000"/>
              </a:lnSpc>
              <a:spcBef>
                <a:spcPts val="0"/>
              </a:spcBef>
              <a:spcAft>
                <a:spcPts val="0"/>
              </a:spcAft>
              <a:buClr>
                <a:srgbClr val="000000"/>
              </a:buClr>
              <a:buSzPct val="25000"/>
              <a:buFont typeface="Arial"/>
              <a:buNone/>
            </a:pPr>
            <a:r>
              <a:rPr lang="en-US" sz="3200" b="0" i="0" u="none" strike="noStrike" cap="none" dirty="0">
                <a:solidFill>
                  <a:srgbClr val="000000"/>
                </a:solidFill>
                <a:latin typeface="Arial"/>
                <a:ea typeface="Arial"/>
                <a:cs typeface="Arial"/>
                <a:sym typeface="Arial"/>
              </a:rPr>
              <a:t>Changes Since PDR - Rocket</a:t>
            </a:r>
          </a:p>
        </p:txBody>
      </p:sp>
      <p:sp>
        <p:nvSpPr>
          <p:cNvPr id="116" name="Shape 116"/>
          <p:cNvSpPr txBox="1">
            <a:spLocks noGrp="1"/>
          </p:cNvSpPr>
          <p:nvPr>
            <p:ph type="body" idx="1"/>
          </p:nvPr>
        </p:nvSpPr>
        <p:spPr>
          <a:xfrm>
            <a:off x="-554636" y="1768475"/>
            <a:ext cx="10328223" cy="4995862"/>
          </a:xfrm>
          <a:prstGeom prst="rect">
            <a:avLst/>
          </a:prstGeom>
          <a:noFill/>
          <a:ln>
            <a:noFill/>
          </a:ln>
        </p:spPr>
        <p:txBody>
          <a:bodyPr wrap="square" lIns="0" tIns="18000" rIns="0" bIns="0" anchor="t" anchorCtr="0">
            <a:noAutofit/>
          </a:bodyPr>
          <a:lstStyle/>
          <a:p>
            <a:pPr marL="1482725" marR="0" lvl="1" indent="-568325" rtl="0">
              <a:lnSpc>
                <a:spcPct val="94000"/>
              </a:lnSpc>
              <a:spcBef>
                <a:spcPts val="1400"/>
              </a:spcBef>
              <a:spcAft>
                <a:spcPts val="0"/>
              </a:spcAft>
              <a:buClr>
                <a:srgbClr val="000000"/>
              </a:buClr>
              <a:buSzPct val="45000"/>
              <a:buFont typeface="Noto Sans Symbols"/>
              <a:buChar char="●"/>
            </a:pPr>
            <a:r>
              <a:rPr lang="en-US" sz="2000" b="0" i="0" u="none" strike="noStrike" cap="none" dirty="0">
                <a:solidFill>
                  <a:srgbClr val="000000"/>
                </a:solidFill>
                <a:latin typeface="Arial"/>
                <a:ea typeface="Arial"/>
                <a:cs typeface="Arial"/>
                <a:sym typeface="Arial"/>
              </a:rPr>
              <a:t>The material used for the body tubes has been changed to phenolic tubing to decrease mass of the rocket and to obtain a TWR of at least 5:1</a:t>
            </a:r>
          </a:p>
          <a:p>
            <a:pPr marL="1482725" marR="0" lvl="1" indent="-568325" algn="l" rtl="0">
              <a:lnSpc>
                <a:spcPct val="94000"/>
              </a:lnSpc>
              <a:spcBef>
                <a:spcPts val="1400"/>
              </a:spcBef>
              <a:spcAft>
                <a:spcPts val="0"/>
              </a:spcAft>
              <a:buClr>
                <a:srgbClr val="000000"/>
              </a:buClr>
              <a:buSzPct val="45000"/>
              <a:buFont typeface="Noto Sans Symbols"/>
              <a:buChar char="●"/>
            </a:pPr>
            <a:r>
              <a:rPr lang="en-US" dirty="0"/>
              <a:t>Fin design has been changed to move Center of Pressure back, increasing stability and reducing the mass as well.</a:t>
            </a:r>
            <a:endParaRPr lang="en-US" sz="2000" b="0" i="0" u="none" strike="noStrike" cap="none" dirty="0">
              <a:solidFill>
                <a:srgbClr val="000000"/>
              </a:solidFill>
              <a:latin typeface="Arial"/>
              <a:ea typeface="Arial"/>
              <a:cs typeface="Arial"/>
              <a:sym typeface="Arial"/>
            </a:endParaRPr>
          </a:p>
          <a:p>
            <a:pPr marL="1482725" marR="0" lvl="1" indent="-568325" algn="l" rtl="0">
              <a:lnSpc>
                <a:spcPct val="94000"/>
              </a:lnSpc>
              <a:spcBef>
                <a:spcPts val="1100"/>
              </a:spcBef>
              <a:spcAft>
                <a:spcPts val="0"/>
              </a:spcAft>
              <a:buClr>
                <a:srgbClr val="000000"/>
              </a:buClr>
              <a:buSzPct val="45000"/>
              <a:buFont typeface="Noto Sans Symbols"/>
              <a:buChar char="●"/>
            </a:pPr>
            <a:r>
              <a:rPr lang="en-US" dirty="0"/>
              <a:t>The new motor selected is a Cesaroni K1440 White Thunder. This motor will get our redesigned rocket to the target altitude, and it meets the 5:1 TWR requirement </a:t>
            </a:r>
            <a:endParaRPr lang="en-US" sz="2000" b="0" i="0" u="none" strike="noStrike" cap="none" dirty="0">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503237" y="301625"/>
            <a:ext cx="9070974" cy="658812"/>
          </a:xfrm>
          <a:prstGeom prst="rect">
            <a:avLst/>
          </a:prstGeom>
          <a:noFill/>
          <a:ln>
            <a:noFill/>
          </a:ln>
        </p:spPr>
        <p:txBody>
          <a:bodyPr wrap="square" lIns="0" tIns="24100" rIns="0" bIns="0" anchor="ctr" anchorCtr="0">
            <a:noAutofit/>
          </a:bodyPr>
          <a:lstStyle/>
          <a:p>
            <a:pPr marL="0" marR="0" lvl="0" indent="0" algn="ctr" rtl="0">
              <a:lnSpc>
                <a:spcPct val="94000"/>
              </a:lnSpc>
              <a:spcBef>
                <a:spcPts val="0"/>
              </a:spcBef>
              <a:spcAft>
                <a:spcPts val="0"/>
              </a:spcAft>
              <a:buClr>
                <a:srgbClr val="000000"/>
              </a:buClr>
              <a:buSzPct val="25000"/>
              <a:buFont typeface="Arial"/>
              <a:buNone/>
            </a:pPr>
            <a:r>
              <a:rPr lang="en-US" sz="3200" b="0" i="0" u="none" strike="noStrike" cap="none" dirty="0">
                <a:solidFill>
                  <a:srgbClr val="000000"/>
                </a:solidFill>
                <a:latin typeface="Arial"/>
                <a:ea typeface="Arial"/>
                <a:cs typeface="Arial"/>
                <a:sym typeface="Arial"/>
              </a:rPr>
              <a:t>Changes Since PDR - Rover</a:t>
            </a:r>
          </a:p>
        </p:txBody>
      </p:sp>
      <p:pic>
        <p:nvPicPr>
          <p:cNvPr id="6" name="Picture 6">
            <a:extLst>
              <a:ext uri="{FF2B5EF4-FFF2-40B4-BE49-F238E27FC236}">
                <a16:creationId xmlns="" xmlns:a16="http://schemas.microsoft.com/office/drawing/2014/main" id="{F92EEB60-A05A-46E6-83DC-E6BDA204701E}"/>
              </a:ext>
            </a:extLst>
          </p:cNvPr>
          <p:cNvPicPr>
            <a:picLocks noChangeAspect="1"/>
          </p:cNvPicPr>
          <p:nvPr/>
        </p:nvPicPr>
        <p:blipFill>
          <a:blip r:embed="rId3"/>
          <a:stretch>
            <a:fillRect/>
          </a:stretch>
        </p:blipFill>
        <p:spPr>
          <a:xfrm>
            <a:off x="271463" y="1763713"/>
            <a:ext cx="9260714" cy="390872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503237" y="301625"/>
            <a:ext cx="9070974" cy="658812"/>
          </a:xfrm>
          <a:prstGeom prst="rect">
            <a:avLst/>
          </a:prstGeom>
          <a:noFill/>
          <a:ln>
            <a:noFill/>
          </a:ln>
        </p:spPr>
        <p:txBody>
          <a:bodyPr wrap="square" lIns="0" tIns="24100" rIns="0" bIns="0" anchor="ctr" anchorCtr="0">
            <a:noAutofit/>
          </a:bodyPr>
          <a:lstStyle/>
          <a:p>
            <a:pPr marL="0" marR="0" lvl="0" indent="0" algn="ctr" rtl="0">
              <a:lnSpc>
                <a:spcPct val="94000"/>
              </a:lnSpc>
              <a:spcBef>
                <a:spcPts val="0"/>
              </a:spcBef>
              <a:spcAft>
                <a:spcPts val="0"/>
              </a:spcAft>
              <a:buClr>
                <a:srgbClr val="000000"/>
              </a:buClr>
              <a:buSzPct val="25000"/>
              <a:buFont typeface="Arial"/>
              <a:buNone/>
            </a:pPr>
            <a:r>
              <a:rPr lang="en-US" sz="3200" b="0" i="0" u="none" strike="noStrike" cap="none">
                <a:solidFill>
                  <a:srgbClr val="000000"/>
                </a:solidFill>
                <a:latin typeface="Arial"/>
                <a:ea typeface="Arial"/>
                <a:cs typeface="Arial"/>
                <a:sym typeface="Arial"/>
              </a:rPr>
              <a:t>Overview of Rocket</a:t>
            </a:r>
          </a:p>
        </p:txBody>
      </p:sp>
      <p:sp>
        <p:nvSpPr>
          <p:cNvPr id="123" name="Shape 123"/>
          <p:cNvSpPr txBox="1">
            <a:spLocks noGrp="1"/>
          </p:cNvSpPr>
          <p:nvPr>
            <p:ph type="body" idx="1"/>
          </p:nvPr>
        </p:nvSpPr>
        <p:spPr>
          <a:xfrm>
            <a:off x="503237" y="1768475"/>
            <a:ext cx="9070974" cy="4997449"/>
          </a:xfrm>
          <a:prstGeom prst="rect">
            <a:avLst/>
          </a:prstGeom>
          <a:noFill/>
          <a:ln>
            <a:noFill/>
          </a:ln>
        </p:spPr>
        <p:txBody>
          <a:bodyPr wrap="square" lIns="0" tIns="18000" rIns="0" bIns="0" anchor="t" anchorCtr="0">
            <a:noAutofit/>
          </a:bodyPr>
          <a:lstStyle/>
          <a:p>
            <a:pPr marL="428625" marR="0" lvl="0" indent="-327025" algn="l" rtl="0">
              <a:lnSpc>
                <a:spcPct val="94000"/>
              </a:lnSpc>
              <a:spcBef>
                <a:spcPts val="0"/>
              </a:spcBef>
              <a:spcAft>
                <a:spcPts val="0"/>
              </a:spcAft>
              <a:buClr>
                <a:srgbClr val="000000"/>
              </a:buClr>
              <a:buSzPct val="45000"/>
              <a:buFont typeface="Noto Sans Symbols"/>
              <a:buChar char="●"/>
            </a:pPr>
            <a:r>
              <a:rPr lang="en-US" sz="2400" b="0" i="0" u="none" strike="noStrike" cap="none" dirty="0">
                <a:solidFill>
                  <a:srgbClr val="000000"/>
                </a:solidFill>
                <a:latin typeface="Arial"/>
                <a:ea typeface="Arial"/>
                <a:cs typeface="Arial"/>
                <a:sym typeface="Arial"/>
              </a:rPr>
              <a:t>Describe overall rocket design</a:t>
            </a:r>
          </a:p>
          <a:p>
            <a:pPr marL="863600" lvl="1" indent="-330200">
              <a:spcBef>
                <a:spcPts val="1400"/>
              </a:spcBef>
              <a:spcAft>
                <a:spcPts val="0"/>
              </a:spcAft>
              <a:buClr>
                <a:srgbClr val="000000"/>
              </a:buClr>
              <a:buSzPct val="75000"/>
              <a:buFont typeface="Noto Sans Symbols"/>
              <a:buChar char="−"/>
            </a:pPr>
            <a:r>
              <a:rPr lang="en-US" dirty="0"/>
              <a:t>Nose cone connected to front body tube, which is connected to the electronics bay, serving as a tube coupler between the front and back body tubes. Fins are attached to the back body tube, and the motor tube is inserted and mounted inside the back body tube </a:t>
            </a:r>
          </a:p>
          <a:p>
            <a:pPr marL="863600" lvl="1" indent="-330200">
              <a:spcBef>
                <a:spcPts val="1400"/>
              </a:spcBef>
              <a:spcAft>
                <a:spcPts val="0"/>
              </a:spcAft>
              <a:buClr>
                <a:srgbClr val="000000"/>
              </a:buClr>
              <a:buSzPct val="75000"/>
              <a:buFont typeface="Noto Sans Symbols"/>
              <a:buChar char="−"/>
            </a:pPr>
            <a:r>
              <a:rPr lang="en-US" dirty="0"/>
              <a:t>Total Weight – 52.70 lbs.</a:t>
            </a:r>
          </a:p>
          <a:p>
            <a:pPr marL="863600" lvl="1" indent="-330200">
              <a:lnSpc>
                <a:spcPct val="93000"/>
              </a:lnSpc>
              <a:spcBef>
                <a:spcPts val="1100"/>
              </a:spcBef>
              <a:spcAft>
                <a:spcPts val="0"/>
              </a:spcAft>
              <a:buClr>
                <a:srgbClr val="000000"/>
              </a:buClr>
              <a:buSzPct val="75000"/>
              <a:buFont typeface="Noto Sans Symbols"/>
              <a:buChar char="−"/>
            </a:pPr>
            <a:r>
              <a:rPr lang="en-US" dirty="0"/>
              <a:t>Motor - Cesaroni K1440</a:t>
            </a:r>
          </a:p>
          <a:p>
            <a:pPr marL="863600" lvl="1" indent="-330200">
              <a:lnSpc>
                <a:spcPct val="93000"/>
              </a:lnSpc>
              <a:spcBef>
                <a:spcPts val="1100"/>
              </a:spcBef>
              <a:spcAft>
                <a:spcPts val="0"/>
              </a:spcAft>
              <a:buClr>
                <a:srgbClr val="000000"/>
              </a:buClr>
              <a:buSzPct val="75000"/>
              <a:buFont typeface="Noto Sans Symbols"/>
              <a:buChar char="−"/>
            </a:pPr>
            <a:r>
              <a:rPr lang="en-US" dirty="0"/>
              <a:t>Diameter – 12”</a:t>
            </a:r>
          </a:p>
          <a:p>
            <a:pPr marL="863600" lvl="1" indent="-330200">
              <a:lnSpc>
                <a:spcPct val="93000"/>
              </a:lnSpc>
              <a:spcBef>
                <a:spcPts val="1100"/>
              </a:spcBef>
              <a:spcAft>
                <a:spcPts val="0"/>
              </a:spcAft>
              <a:buClr>
                <a:srgbClr val="000000"/>
              </a:buClr>
              <a:buSzPct val="75000"/>
              <a:buFont typeface="Noto Sans Symbols"/>
              <a:buChar char="−"/>
            </a:pPr>
            <a:r>
              <a:rPr lang="en-US" dirty="0"/>
              <a:t>The rocket is built with </a:t>
            </a:r>
          </a:p>
          <a:p>
            <a:pPr marL="533400" lvl="1" indent="0">
              <a:lnSpc>
                <a:spcPct val="93000"/>
              </a:lnSpc>
              <a:spcBef>
                <a:spcPts val="1100"/>
              </a:spcBef>
              <a:spcAft>
                <a:spcPts val="0"/>
              </a:spcAft>
              <a:buClr>
                <a:srgbClr val="000000"/>
              </a:buClr>
              <a:buSzPct val="75000"/>
            </a:pPr>
            <a:r>
              <a:rPr lang="en-US" dirty="0"/>
              <a:t>	a three-fin-design.</a:t>
            </a:r>
          </a:p>
          <a:p>
            <a:pPr marL="863600" lvl="1" indent="-330200">
              <a:lnSpc>
                <a:spcPct val="93000"/>
              </a:lnSpc>
              <a:spcBef>
                <a:spcPts val="1100"/>
              </a:spcBef>
              <a:spcAft>
                <a:spcPts val="0"/>
              </a:spcAft>
              <a:buClr>
                <a:srgbClr val="000000"/>
              </a:buClr>
              <a:buSzPct val="75000"/>
              <a:buFont typeface="Noto Sans Symbols"/>
              <a:buChar char="−"/>
            </a:pPr>
            <a:r>
              <a:rPr lang="en-US" dirty="0"/>
              <a:t>141.13 inches (11 ft. 9 in.)</a:t>
            </a:r>
          </a:p>
          <a:p>
            <a:pPr marL="863600" lvl="1" indent="-330200">
              <a:lnSpc>
                <a:spcPct val="93000"/>
              </a:lnSpc>
              <a:spcBef>
                <a:spcPts val="1100"/>
              </a:spcBef>
              <a:spcAft>
                <a:spcPts val="0"/>
              </a:spcAft>
              <a:buClr>
                <a:srgbClr val="000000"/>
              </a:buClr>
              <a:buSzPct val="75000"/>
              <a:buFont typeface="Noto Sans Symbols"/>
              <a:buChar char="−"/>
            </a:pPr>
            <a:r>
              <a:rPr lang="en-US" dirty="0"/>
              <a:t>CG is 79.94 inches from the front end and CP is 101.14 inches. This is 21.2 inches apart, and based on the diameter of the rocket, this gives a margin of 1.86.</a:t>
            </a:r>
          </a:p>
          <a:p>
            <a:pPr marL="860425" marR="0" lvl="1" indent="-327025" algn="l" rtl="0">
              <a:lnSpc>
                <a:spcPct val="94000"/>
              </a:lnSpc>
              <a:spcBef>
                <a:spcPts val="1100"/>
              </a:spcBef>
              <a:spcAft>
                <a:spcPts val="0"/>
              </a:spcAft>
              <a:buClr>
                <a:srgbClr val="000000"/>
              </a:buClr>
              <a:buSzPct val="75000"/>
              <a:buFont typeface="Noto Sans Symbols"/>
              <a:buChar char="−"/>
            </a:pPr>
            <a:endParaRPr lang="en-US" sz="2000" b="0" i="0" u="none" strike="noStrike" cap="none" dirty="0">
              <a:solidFill>
                <a:srgbClr val="000000"/>
              </a:solidFill>
              <a:latin typeface="Arial"/>
              <a:ea typeface="Arial"/>
              <a:cs typeface="Arial"/>
              <a:sym typeface="Arial"/>
            </a:endParaRPr>
          </a:p>
          <a:p>
            <a:pPr marL="342900" marR="0" lvl="0" indent="-342900" algn="l" rtl="0">
              <a:lnSpc>
                <a:spcPct val="94000"/>
              </a:lnSpc>
              <a:spcBef>
                <a:spcPts val="1100"/>
              </a:spcBef>
              <a:spcAft>
                <a:spcPts val="0"/>
              </a:spcAft>
              <a:buSzPct val="25000"/>
              <a:buNone/>
            </a:pPr>
            <a:endParaRPr sz="2000" b="0" i="0" u="none" strike="noStrike" cap="none" dirty="0">
              <a:solidFill>
                <a:srgbClr val="000000"/>
              </a:solidFill>
              <a:latin typeface="Arial"/>
              <a:ea typeface="Arial"/>
              <a:cs typeface="Arial"/>
              <a:sym typeface="Arial"/>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6151"/>
          <a:stretch/>
        </p:blipFill>
        <p:spPr>
          <a:xfrm>
            <a:off x="4345834" y="3522688"/>
            <a:ext cx="5569899" cy="2404019"/>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503237" y="301625"/>
            <a:ext cx="9070974" cy="658812"/>
          </a:xfrm>
          <a:prstGeom prst="rect">
            <a:avLst/>
          </a:prstGeom>
          <a:noFill/>
          <a:ln>
            <a:noFill/>
          </a:ln>
        </p:spPr>
        <p:txBody>
          <a:bodyPr wrap="square" lIns="0" tIns="24100" rIns="0" bIns="0" anchor="ctr" anchorCtr="0">
            <a:noAutofit/>
          </a:bodyPr>
          <a:lstStyle/>
          <a:p>
            <a:pPr marL="0" marR="0" lvl="0" indent="0" algn="ctr" rtl="0">
              <a:lnSpc>
                <a:spcPct val="94000"/>
              </a:lnSpc>
              <a:spcBef>
                <a:spcPts val="0"/>
              </a:spcBef>
              <a:spcAft>
                <a:spcPts val="0"/>
              </a:spcAft>
              <a:buClr>
                <a:srgbClr val="000000"/>
              </a:buClr>
              <a:buSzPct val="25000"/>
              <a:buFont typeface="Arial"/>
              <a:buNone/>
            </a:pPr>
            <a:r>
              <a:rPr lang="en-US" sz="3200" b="0" i="0" u="none" strike="noStrike" cap="none">
                <a:solidFill>
                  <a:srgbClr val="000000"/>
                </a:solidFill>
                <a:latin typeface="Arial"/>
                <a:ea typeface="Arial"/>
                <a:cs typeface="Arial"/>
                <a:sym typeface="Arial"/>
              </a:rPr>
              <a:t>Rocket Materials</a:t>
            </a:r>
          </a:p>
        </p:txBody>
      </p:sp>
      <p:sp>
        <p:nvSpPr>
          <p:cNvPr id="130" name="Shape 130"/>
          <p:cNvSpPr txBox="1">
            <a:spLocks noGrp="1"/>
          </p:cNvSpPr>
          <p:nvPr>
            <p:ph type="body" idx="1"/>
          </p:nvPr>
        </p:nvSpPr>
        <p:spPr>
          <a:xfrm>
            <a:off x="503237" y="1768475"/>
            <a:ext cx="9070974" cy="4997449"/>
          </a:xfrm>
          <a:prstGeom prst="rect">
            <a:avLst/>
          </a:prstGeom>
          <a:noFill/>
          <a:ln>
            <a:noFill/>
          </a:ln>
        </p:spPr>
        <p:txBody>
          <a:bodyPr wrap="square" lIns="0" tIns="18000" rIns="0" bIns="0" anchor="t" anchorCtr="0">
            <a:noAutofit/>
          </a:bodyPr>
          <a:lstStyle/>
          <a:p>
            <a:pPr marL="428625" marR="0" lvl="0" indent="-327025" algn="l" rtl="0">
              <a:lnSpc>
                <a:spcPct val="94000"/>
              </a:lnSpc>
              <a:spcBef>
                <a:spcPts val="0"/>
              </a:spcBef>
              <a:spcAft>
                <a:spcPts val="0"/>
              </a:spcAft>
              <a:buClr>
                <a:srgbClr val="000000"/>
              </a:buClr>
              <a:buSzPct val="45000"/>
              <a:buFont typeface="Noto Sans Symbols"/>
              <a:buChar char="●"/>
            </a:pPr>
            <a:r>
              <a:rPr lang="en-US" sz="2400" b="0" i="0" u="none" dirty="0">
                <a:solidFill>
                  <a:srgbClr val="000000"/>
                </a:solidFill>
                <a:latin typeface="Arial"/>
                <a:ea typeface="Arial"/>
                <a:cs typeface="Arial"/>
                <a:sym typeface="Arial"/>
              </a:rPr>
              <a:t>Airframe Material - 1/8 inch Phenolic Tubing</a:t>
            </a:r>
          </a:p>
          <a:p>
            <a:pPr marL="428625" marR="0" lvl="0" indent="-327025" algn="l" rtl="0">
              <a:lnSpc>
                <a:spcPct val="94000"/>
              </a:lnSpc>
              <a:spcBef>
                <a:spcPts val="1400"/>
              </a:spcBef>
              <a:spcAft>
                <a:spcPts val="0"/>
              </a:spcAft>
              <a:buClr>
                <a:srgbClr val="000000"/>
              </a:buClr>
              <a:buSzPct val="45000"/>
              <a:buFont typeface="Noto Sans Symbols"/>
              <a:buChar char="●"/>
            </a:pPr>
            <a:r>
              <a:rPr lang="en-US" sz="2400" b="0" i="0" u="none" dirty="0">
                <a:solidFill>
                  <a:srgbClr val="000000"/>
                </a:solidFill>
                <a:latin typeface="Arial"/>
                <a:ea typeface="Arial"/>
                <a:cs typeface="Arial"/>
                <a:sym typeface="Arial"/>
              </a:rPr>
              <a:t>Fin Material - 1/8 inch fiberglass fins</a:t>
            </a:r>
          </a:p>
          <a:p>
            <a:pPr marL="428625" marR="0" lvl="0" indent="-327025" algn="l" rtl="0">
              <a:lnSpc>
                <a:spcPct val="94000"/>
              </a:lnSpc>
              <a:spcBef>
                <a:spcPts val="1400"/>
              </a:spcBef>
              <a:spcAft>
                <a:spcPts val="0"/>
              </a:spcAft>
              <a:buClr>
                <a:srgbClr val="000000"/>
              </a:buClr>
              <a:buSzPct val="45000"/>
              <a:buFont typeface="Noto Sans Symbols"/>
              <a:buChar char="●"/>
            </a:pPr>
            <a:r>
              <a:rPr lang="en-US" sz="2400" b="0" i="0" u="none" dirty="0">
                <a:solidFill>
                  <a:srgbClr val="000000"/>
                </a:solidFill>
                <a:latin typeface="Arial"/>
                <a:ea typeface="Arial"/>
                <a:cs typeface="Arial"/>
                <a:sym typeface="Arial"/>
              </a:rPr>
              <a:t>Nosecone material – Fiberglass</a:t>
            </a:r>
          </a:p>
          <a:p>
            <a:pPr marL="428625" marR="0" lvl="0" indent="-327025" algn="l" rtl="0">
              <a:lnSpc>
                <a:spcPct val="94000"/>
              </a:lnSpc>
              <a:spcBef>
                <a:spcPts val="1400"/>
              </a:spcBef>
              <a:spcAft>
                <a:spcPts val="0"/>
              </a:spcAft>
              <a:buClr>
                <a:srgbClr val="000000"/>
              </a:buClr>
              <a:buSzPct val="45000"/>
              <a:buFont typeface="Noto Sans Symbols"/>
              <a:buChar char="●"/>
            </a:pPr>
            <a:r>
              <a:rPr lang="en-US" sz="2400" b="0" i="0" u="none" dirty="0">
                <a:solidFill>
                  <a:srgbClr val="000000"/>
                </a:solidFill>
                <a:latin typeface="Arial"/>
                <a:ea typeface="Arial"/>
                <a:cs typeface="Arial"/>
                <a:sym typeface="Arial"/>
              </a:rPr>
              <a:t>Adhesives </a:t>
            </a:r>
            <a:r>
              <a:rPr lang="en-US" dirty="0"/>
              <a:t>Used - </a:t>
            </a:r>
            <a:r>
              <a:rPr lang="en-US" sz="2400" b="0" i="0" u="none" dirty="0">
                <a:solidFill>
                  <a:srgbClr val="000000"/>
                </a:solidFill>
                <a:latin typeface="Arial"/>
                <a:ea typeface="Arial"/>
                <a:cs typeface="Arial"/>
                <a:sym typeface="Arial"/>
              </a:rPr>
              <a:t>Rocket-Poxy, 5-Minute Epoxy, and JB Weld. They were all used for centering ring and fin attachment</a:t>
            </a:r>
          </a:p>
          <a:p>
            <a:pPr marL="428625" marR="0" lvl="0" indent="-327025" algn="l" rtl="0">
              <a:lnSpc>
                <a:spcPct val="94000"/>
              </a:lnSpc>
              <a:spcBef>
                <a:spcPts val="1400"/>
              </a:spcBef>
              <a:spcAft>
                <a:spcPts val="0"/>
              </a:spcAft>
              <a:buClr>
                <a:srgbClr val="000000"/>
              </a:buClr>
              <a:buSzPct val="45000"/>
              <a:buFont typeface="Noto Sans Symbols"/>
              <a:buChar char="●"/>
            </a:pPr>
            <a:r>
              <a:rPr lang="en-US" sz="2400" b="0" i="0" u="none" dirty="0">
                <a:solidFill>
                  <a:srgbClr val="000000"/>
                </a:solidFill>
                <a:latin typeface="Arial"/>
                <a:ea typeface="Arial"/>
                <a:cs typeface="Arial"/>
                <a:sym typeface="Arial"/>
              </a:rPr>
              <a:t>Rail Guides - Unistrut Rail Buttons</a:t>
            </a:r>
          </a:p>
          <a:p>
            <a:pPr marL="428625" marR="0" lvl="0" indent="-327025" algn="l" rtl="0">
              <a:lnSpc>
                <a:spcPct val="94000"/>
              </a:lnSpc>
              <a:spcBef>
                <a:spcPts val="1400"/>
              </a:spcBef>
              <a:spcAft>
                <a:spcPts val="0"/>
              </a:spcAft>
              <a:buClr>
                <a:srgbClr val="000000"/>
              </a:buClr>
              <a:buSzPct val="45000"/>
              <a:buFont typeface="Noto Sans Symbols"/>
              <a:buChar char="●"/>
            </a:pPr>
            <a:r>
              <a:rPr lang="en-US" dirty="0"/>
              <a:t>Active Motor Retention using Aeropack Motor Retainer</a:t>
            </a:r>
            <a:endParaRPr lang="en-US" sz="2400" b="0" i="0" u="none" dirty="0">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503237" y="301625"/>
            <a:ext cx="9070974" cy="658812"/>
          </a:xfrm>
          <a:prstGeom prst="rect">
            <a:avLst/>
          </a:prstGeom>
          <a:noFill/>
          <a:ln>
            <a:noFill/>
          </a:ln>
        </p:spPr>
        <p:txBody>
          <a:bodyPr wrap="square" lIns="0" tIns="24100" rIns="0" bIns="0" anchor="ctr" anchorCtr="0">
            <a:noAutofit/>
          </a:bodyPr>
          <a:lstStyle/>
          <a:p>
            <a:pPr marL="0" marR="0" lvl="0" indent="0" algn="ctr" rtl="0">
              <a:lnSpc>
                <a:spcPct val="94000"/>
              </a:lnSpc>
              <a:spcBef>
                <a:spcPts val="0"/>
              </a:spcBef>
              <a:spcAft>
                <a:spcPts val="0"/>
              </a:spcAft>
              <a:buClr>
                <a:srgbClr val="000000"/>
              </a:buClr>
              <a:buSzPct val="25000"/>
              <a:buFont typeface="Arial"/>
              <a:buNone/>
            </a:pPr>
            <a:r>
              <a:rPr lang="en-US" sz="3200" b="0" i="0" u="none" strike="noStrike" cap="none">
                <a:solidFill>
                  <a:srgbClr val="000000"/>
                </a:solidFill>
                <a:latin typeface="Arial"/>
                <a:ea typeface="Arial"/>
                <a:cs typeface="Arial"/>
                <a:sym typeface="Arial"/>
              </a:rPr>
              <a:t>Rocket Recovery System</a:t>
            </a:r>
          </a:p>
        </p:txBody>
      </p:sp>
      <p:sp>
        <p:nvSpPr>
          <p:cNvPr id="137" name="Shape 137"/>
          <p:cNvSpPr txBox="1">
            <a:spLocks noGrp="1"/>
          </p:cNvSpPr>
          <p:nvPr>
            <p:ph type="body" idx="1"/>
          </p:nvPr>
        </p:nvSpPr>
        <p:spPr>
          <a:xfrm>
            <a:off x="503237" y="1768475"/>
            <a:ext cx="9070974" cy="4997449"/>
          </a:xfrm>
          <a:prstGeom prst="rect">
            <a:avLst/>
          </a:prstGeom>
          <a:noFill/>
          <a:ln>
            <a:noFill/>
          </a:ln>
        </p:spPr>
        <p:txBody>
          <a:bodyPr wrap="square" lIns="0" tIns="18000" rIns="0" bIns="0" anchor="t" anchorCtr="0">
            <a:noAutofit/>
          </a:bodyPr>
          <a:lstStyle/>
          <a:p>
            <a:pPr marL="427990" marR="0" lvl="0" indent="-327025" algn="l" rtl="0">
              <a:lnSpc>
                <a:spcPct val="94000"/>
              </a:lnSpc>
              <a:spcBef>
                <a:spcPts val="0"/>
              </a:spcBef>
              <a:spcAft>
                <a:spcPts val="0"/>
              </a:spcAft>
              <a:buClr>
                <a:srgbClr val="000000"/>
              </a:buClr>
              <a:buSzPct val="45000"/>
              <a:buFont typeface="Noto Sans Symbols"/>
              <a:buChar char="●"/>
            </a:pPr>
            <a:r>
              <a:rPr lang="en-US" sz="2400" b="0" i="0" u="none" dirty="0">
                <a:solidFill>
                  <a:srgbClr val="000000"/>
                </a:solidFill>
                <a:latin typeface="Arial"/>
                <a:ea typeface="Arial"/>
                <a:cs typeface="Arial"/>
                <a:sym typeface="Arial"/>
              </a:rPr>
              <a:t>Parachute selection- 10 ft Iris Ultra parachute from Fruity Chutes for main parachute, and 72 inch elliptical for drogue parachute</a:t>
            </a:r>
            <a:endParaRPr lang="en-US" dirty="0"/>
          </a:p>
          <a:p>
            <a:pPr marL="427990" lvl="0" indent="-327025">
              <a:spcBef>
                <a:spcPts val="1400"/>
              </a:spcBef>
              <a:spcAft>
                <a:spcPts val="0"/>
              </a:spcAft>
              <a:buClr>
                <a:srgbClr val="000000"/>
              </a:buClr>
              <a:buSzPct val="45000"/>
              <a:buFont typeface="Noto Sans Symbols"/>
              <a:buChar char="●"/>
            </a:pPr>
            <a:r>
              <a:rPr lang="en-US" dirty="0"/>
              <a:t>Descent Rate Under main- 17.26 ft/s</a:t>
            </a:r>
          </a:p>
          <a:p>
            <a:pPr marL="427990" lvl="0" indent="-327025">
              <a:spcBef>
                <a:spcPts val="1400"/>
              </a:spcBef>
              <a:spcAft>
                <a:spcPts val="0"/>
              </a:spcAft>
              <a:buClr>
                <a:srgbClr val="000000"/>
              </a:buClr>
              <a:buSzPct val="45000"/>
              <a:buFont typeface="Noto Sans Symbols"/>
              <a:buChar char="●"/>
            </a:pPr>
            <a:r>
              <a:rPr lang="en-US" dirty="0"/>
              <a:t>Descent Rate Under </a:t>
            </a:r>
            <a:r>
              <a:rPr lang="en-US" sz="2400" b="0" i="0" u="none" dirty="0">
                <a:solidFill>
                  <a:srgbClr val="000000"/>
                </a:solidFill>
                <a:latin typeface="Arial"/>
                <a:ea typeface="Arial"/>
                <a:cs typeface="Arial"/>
                <a:sym typeface="Arial"/>
              </a:rPr>
              <a:t>drogue- 26.16 ft/s</a:t>
            </a:r>
            <a:endParaRPr lang="en-US" sz="2400" b="0" i="0" u="none" dirty="0">
              <a:solidFill>
                <a:srgbClr val="000000"/>
              </a:solidFill>
              <a:latin typeface="Arial"/>
              <a:ea typeface="Arial"/>
              <a:cs typeface="Arial"/>
            </a:endParaRPr>
          </a:p>
          <a:p>
            <a:pPr marL="427990" lvl="0" indent="-327025">
              <a:spcBef>
                <a:spcPts val="1400"/>
              </a:spcBef>
              <a:spcAft>
                <a:spcPts val="0"/>
              </a:spcAft>
              <a:buClr>
                <a:srgbClr val="000000"/>
              </a:buClr>
              <a:buSzPct val="45000"/>
              <a:buFont typeface="Noto Sans Symbols"/>
              <a:buChar char="●"/>
            </a:pPr>
            <a:r>
              <a:rPr lang="en-US" dirty="0"/>
              <a:t>Harnesses</a:t>
            </a:r>
          </a:p>
          <a:p>
            <a:pPr marL="860425" lvl="1" indent="-327025">
              <a:spcBef>
                <a:spcPts val="1400"/>
              </a:spcBef>
              <a:spcAft>
                <a:spcPts val="0"/>
              </a:spcAft>
              <a:buClr>
                <a:srgbClr val="000000"/>
              </a:buClr>
              <a:buSzPct val="75000"/>
              <a:buFont typeface="Noto Sans Symbols"/>
              <a:buChar char="−"/>
            </a:pPr>
            <a:r>
              <a:rPr lang="en-US" dirty="0"/>
              <a:t>7/16 inch tubular Kevlar, 25 feet long for front, and 25 feet for back half</a:t>
            </a:r>
          </a:p>
          <a:p>
            <a:pPr marL="860425" lvl="1" indent="-327025">
              <a:spcBef>
                <a:spcPts val="1100"/>
              </a:spcBef>
              <a:spcAft>
                <a:spcPts val="0"/>
              </a:spcAft>
              <a:buClr>
                <a:srgbClr val="000000"/>
              </a:buClr>
              <a:buSzPct val="75000"/>
              <a:buFont typeface="Noto Sans Symbols"/>
              <a:buChar char="−"/>
            </a:pPr>
            <a:r>
              <a:rPr lang="en-US" dirty="0"/>
              <a:t>Swivel to hold parachute using quick links. 880 lbs. max</a:t>
            </a:r>
          </a:p>
          <a:p>
            <a:pPr marL="860425" lvl="1" indent="-327025">
              <a:spcBef>
                <a:spcPts val="1100"/>
              </a:spcBef>
              <a:spcAft>
                <a:spcPts val="0"/>
              </a:spcAft>
              <a:buClr>
                <a:srgbClr val="000000"/>
              </a:buClr>
              <a:buSzPct val="75000"/>
              <a:buFont typeface="Noto Sans Symbols"/>
              <a:buChar char="−"/>
            </a:pPr>
            <a:r>
              <a:rPr lang="en-US" dirty="0"/>
              <a:t>Quick links attached to parachutes are attached to the swivel on the shock cord which are secured to U-Bolts on the rocket using quick links</a:t>
            </a:r>
          </a:p>
          <a:p>
            <a:pPr marL="860425" lvl="1" indent="-327025">
              <a:spcBef>
                <a:spcPts val="1100"/>
              </a:spcBef>
              <a:spcAft>
                <a:spcPts val="0"/>
              </a:spcAft>
              <a:buClr>
                <a:srgbClr val="000000"/>
              </a:buClr>
              <a:buSzPct val="75000"/>
              <a:buFont typeface="Noto Sans Symbols"/>
              <a:buChar char="−"/>
            </a:pPr>
            <a:r>
              <a:rPr lang="en-US" dirty="0"/>
              <a:t>Parachutes are protected by Nomex heat shields, and Nomex sleeves are put on the shock cord for protection</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503237" y="301625"/>
            <a:ext cx="9070974" cy="658812"/>
          </a:xfrm>
          <a:prstGeom prst="rect">
            <a:avLst/>
          </a:prstGeom>
          <a:noFill/>
          <a:ln>
            <a:noFill/>
          </a:ln>
        </p:spPr>
        <p:txBody>
          <a:bodyPr wrap="square" lIns="0" tIns="24100" rIns="0" bIns="0" anchor="ctr" anchorCtr="0">
            <a:noAutofit/>
          </a:bodyPr>
          <a:lstStyle/>
          <a:p>
            <a:pPr marL="0" marR="0" lvl="0" indent="0" algn="ctr" rtl="0">
              <a:lnSpc>
                <a:spcPct val="94000"/>
              </a:lnSpc>
              <a:spcBef>
                <a:spcPts val="0"/>
              </a:spcBef>
              <a:spcAft>
                <a:spcPts val="0"/>
              </a:spcAft>
              <a:buClr>
                <a:srgbClr val="000000"/>
              </a:buClr>
              <a:buSzPct val="25000"/>
              <a:buFont typeface="Arial"/>
              <a:buNone/>
            </a:pPr>
            <a:r>
              <a:rPr lang="en-US" sz="3200" b="0" i="0" u="none" strike="noStrike" cap="none">
                <a:solidFill>
                  <a:srgbClr val="000000"/>
                </a:solidFill>
                <a:latin typeface="Arial"/>
                <a:ea typeface="Arial"/>
                <a:cs typeface="Arial"/>
                <a:sym typeface="Arial"/>
              </a:rPr>
              <a:t>Rocket Recovery System </a:t>
            </a:r>
            <a:br>
              <a:rPr lang="en-US" sz="3200" b="0" i="0" u="none" strike="noStrike" cap="none">
                <a:solidFill>
                  <a:srgbClr val="000000"/>
                </a:solidFill>
                <a:latin typeface="Arial"/>
                <a:ea typeface="Arial"/>
                <a:cs typeface="Arial"/>
                <a:sym typeface="Arial"/>
              </a:rPr>
            </a:br>
            <a:r>
              <a:rPr lang="en-US" sz="3200" b="0" i="0" u="none" strike="noStrike" cap="none">
                <a:solidFill>
                  <a:srgbClr val="000000"/>
                </a:solidFill>
                <a:latin typeface="Arial"/>
                <a:ea typeface="Arial"/>
                <a:cs typeface="Arial"/>
                <a:sym typeface="Arial"/>
              </a:rPr>
              <a:t>Deployment Method</a:t>
            </a:r>
          </a:p>
        </p:txBody>
      </p:sp>
      <p:sp>
        <p:nvSpPr>
          <p:cNvPr id="144" name="Shape 144"/>
          <p:cNvSpPr txBox="1">
            <a:spLocks noGrp="1"/>
          </p:cNvSpPr>
          <p:nvPr>
            <p:ph type="body" idx="1"/>
          </p:nvPr>
        </p:nvSpPr>
        <p:spPr>
          <a:xfrm>
            <a:off x="503237" y="1768475"/>
            <a:ext cx="9070974" cy="4997449"/>
          </a:xfrm>
          <a:prstGeom prst="rect">
            <a:avLst/>
          </a:prstGeom>
          <a:noFill/>
          <a:ln>
            <a:noFill/>
          </a:ln>
        </p:spPr>
        <p:txBody>
          <a:bodyPr wrap="square" lIns="0" tIns="18000" rIns="0" bIns="0" anchor="t" anchorCtr="0">
            <a:noAutofit/>
          </a:bodyPr>
          <a:lstStyle/>
          <a:p>
            <a:pPr marL="427990" indent="-327025">
              <a:spcAft>
                <a:spcPts val="0"/>
              </a:spcAft>
              <a:buClr>
                <a:srgbClr val="000000"/>
              </a:buClr>
              <a:buSzPct val="45000"/>
              <a:buFont typeface="Noto Sans Symbols"/>
              <a:buChar char="●"/>
            </a:pPr>
            <a:r>
              <a:rPr lang="en-US" dirty="0"/>
              <a:t>Altimeter used will be a PerfectFlite Stratologger CF. Ejection charges will be at apogee and 600 feet above the ground. It will be  Altimeter-Based Ejections (Primary and Secondary)</a:t>
            </a:r>
          </a:p>
          <a:p>
            <a:pPr marL="860425" lvl="1" indent="-327025">
              <a:spcBef>
                <a:spcPts val="1400"/>
              </a:spcBef>
              <a:spcAft>
                <a:spcPts val="0"/>
              </a:spcAft>
              <a:buClr>
                <a:srgbClr val="000000"/>
              </a:buClr>
              <a:buSzPct val="75000"/>
              <a:buFont typeface="Noto Sans Symbols"/>
              <a:buChar char="−"/>
            </a:pPr>
            <a:r>
              <a:rPr lang="en-US" dirty="0"/>
              <a:t>When loading, an 18 year old student holds electronics bay, while the NAR mentor loads and seals the black powder ejection wells.</a:t>
            </a:r>
            <a:endParaRPr lang="en-US" dirty="0">
              <a:solidFill>
                <a:schemeClr val="tx1"/>
              </a:solidFill>
            </a:endParaRPr>
          </a:p>
          <a:p>
            <a:pPr marL="860425" lvl="1" indent="-327025">
              <a:spcBef>
                <a:spcPts val="1100"/>
              </a:spcBef>
              <a:spcAft>
                <a:spcPts val="0"/>
              </a:spcAft>
              <a:buClr>
                <a:srgbClr val="000000"/>
              </a:buClr>
              <a:buSzPct val="75000"/>
              <a:buFont typeface="Noto Sans Symbols"/>
              <a:buChar char="−"/>
            </a:pPr>
            <a:r>
              <a:rPr lang="en-US" dirty="0"/>
              <a:t>To arm the recovery system, while on the pad, key switches are turned arming the altimeter. Key switches are removed and stored with the recovery team. </a:t>
            </a:r>
          </a:p>
          <a:p>
            <a:pPr marL="860425" lvl="1" indent="-327025">
              <a:spcBef>
                <a:spcPts val="1100"/>
              </a:spcBef>
              <a:spcAft>
                <a:spcPts val="0"/>
              </a:spcAft>
              <a:buClr>
                <a:srgbClr val="000000"/>
              </a:buClr>
              <a:buSzPct val="75000"/>
              <a:buFont typeface="Noto Sans Symbols"/>
              <a:buChar char="−"/>
            </a:pPr>
            <a:r>
              <a:rPr lang="en-US" dirty="0"/>
              <a:t>Key switches are turned arming the recovery system before the igniter is inserted to ensure safety in the case of an accidental launch.</a:t>
            </a:r>
          </a:p>
          <a:p>
            <a:pPr marL="427990" indent="-327025">
              <a:spcBef>
                <a:spcPts val="1100"/>
              </a:spcBef>
              <a:spcAft>
                <a:spcPts val="0"/>
              </a:spcAft>
              <a:buClr>
                <a:srgbClr val="000000"/>
              </a:buClr>
              <a:buSzPct val="45000"/>
              <a:buFont typeface="Noto Sans Symbols"/>
              <a:buChar char="●"/>
            </a:pPr>
            <a:r>
              <a:rPr lang="en-US" dirty="0"/>
              <a:t>Through online calculation and experience, we will be using    9.6 g of 4F grain size black powder for the front and back half to obtain an ejection pressure of 14 psi. We will testing extensively  in ground ejection tests in order to get an exact desired and safe number.</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29B4D86-9FE8-4001-BBBF-B26DB5C9AB1E}"/>
              </a:ext>
            </a:extLst>
          </p:cNvPr>
          <p:cNvSpPr>
            <a:spLocks noGrp="1"/>
          </p:cNvSpPr>
          <p:nvPr>
            <p:ph type="title"/>
          </p:nvPr>
        </p:nvSpPr>
        <p:spPr/>
        <p:txBody>
          <a:bodyPr/>
          <a:lstStyle/>
          <a:p>
            <a:r>
              <a:rPr lang="en-US"/>
              <a:t>Presentation Overview(Cont.)</a:t>
            </a:r>
          </a:p>
        </p:txBody>
      </p:sp>
      <p:sp>
        <p:nvSpPr>
          <p:cNvPr id="3" name="Text Placeholder 2">
            <a:extLst>
              <a:ext uri="{FF2B5EF4-FFF2-40B4-BE49-F238E27FC236}">
                <a16:creationId xmlns="" xmlns:a16="http://schemas.microsoft.com/office/drawing/2014/main" id="{8D17CC49-EB31-4B29-8EE8-6E89087E9949}"/>
              </a:ext>
            </a:extLst>
          </p:cNvPr>
          <p:cNvSpPr>
            <a:spLocks noGrp="1"/>
          </p:cNvSpPr>
          <p:nvPr>
            <p:ph type="body" idx="1"/>
          </p:nvPr>
        </p:nvSpPr>
        <p:spPr>
          <a:xfrm>
            <a:off x="503237" y="1076325"/>
            <a:ext cx="9069386" cy="4995862"/>
          </a:xfrm>
        </p:spPr>
        <p:txBody>
          <a:bodyPr/>
          <a:lstStyle/>
          <a:p>
            <a:pPr>
              <a:buFont typeface="Arial"/>
              <a:buChar char="•"/>
            </a:pPr>
            <a:r>
              <a:rPr lang="en-US"/>
              <a:t>Overview of Rocket (Cont.)</a:t>
            </a:r>
          </a:p>
          <a:p>
            <a:pPr lvl="1">
              <a:buFont typeface="Arial"/>
              <a:buChar char="•"/>
            </a:pPr>
            <a:r>
              <a:rPr lang="en-US">
                <a:solidFill>
                  <a:schemeClr val="tx1"/>
                </a:solidFill>
              </a:rPr>
              <a:t>Rocket Materials</a:t>
            </a:r>
            <a:endParaRPr lang="en-US"/>
          </a:p>
          <a:p>
            <a:pPr>
              <a:buFont typeface="Arial"/>
              <a:buChar char="•"/>
            </a:pPr>
            <a:r>
              <a:rPr lang="en-US"/>
              <a:t>Rocket Recovery System</a:t>
            </a:r>
          </a:p>
          <a:p>
            <a:pPr lvl="1">
              <a:buFont typeface="Arial"/>
              <a:buChar char="•"/>
            </a:pPr>
            <a:r>
              <a:rPr lang="en-US"/>
              <a:t>Parachute Selection</a:t>
            </a:r>
          </a:p>
          <a:p>
            <a:pPr lvl="1">
              <a:buFont typeface="Arial"/>
              <a:buChar char="•"/>
            </a:pPr>
            <a:r>
              <a:rPr lang="en-US"/>
              <a:t>Decent Rate</a:t>
            </a:r>
          </a:p>
          <a:p>
            <a:pPr lvl="1">
              <a:buFont typeface="Arial"/>
              <a:buChar char="•"/>
            </a:pPr>
            <a:r>
              <a:rPr lang="en-US"/>
              <a:t>Type of Shock Cord</a:t>
            </a:r>
          </a:p>
          <a:p>
            <a:pPr lvl="1">
              <a:buFont typeface="Arial"/>
              <a:buChar char="•"/>
            </a:pPr>
            <a:r>
              <a:rPr lang="en-US"/>
              <a:t>Linkages and Strengths</a:t>
            </a:r>
          </a:p>
          <a:p>
            <a:pPr marL="800100" lvl="1" indent="-342900">
              <a:buFont typeface="Arial"/>
              <a:buChar char="•"/>
            </a:pPr>
            <a:r>
              <a:rPr lang="en-US"/>
              <a:t>Attachment Points to Frame</a:t>
            </a:r>
          </a:p>
          <a:p>
            <a:pPr marL="800100" lvl="1" indent="-342900">
              <a:buFont typeface="Arial"/>
              <a:buChar char="•"/>
            </a:pPr>
            <a:r>
              <a:rPr lang="en-US"/>
              <a:t>Parachute of Selection</a:t>
            </a:r>
          </a:p>
          <a:p>
            <a:pPr marL="800100" lvl="1" indent="-342900">
              <a:buFont typeface="Arial"/>
              <a:buChar char="•"/>
            </a:pPr>
            <a:r>
              <a:rPr lang="en-US"/>
              <a:t>Parachute Protection</a:t>
            </a:r>
          </a:p>
          <a:p>
            <a:pPr marL="400050">
              <a:buFont typeface="Arial"/>
              <a:buChar char="•"/>
            </a:pPr>
            <a:r>
              <a:rPr lang="en-US"/>
              <a:t>Parachute Ejection</a:t>
            </a:r>
          </a:p>
          <a:p>
            <a:pPr marL="800100" lvl="1">
              <a:buFont typeface="Arial"/>
              <a:buChar char="•"/>
            </a:pPr>
            <a:r>
              <a:rPr lang="en-US"/>
              <a:t>Altimeter/Motor Ejection </a:t>
            </a:r>
          </a:p>
          <a:p>
            <a:pPr marL="400050">
              <a:buFont typeface="Arial"/>
              <a:buChar char="•"/>
            </a:pPr>
            <a:r>
              <a:rPr lang="en-US"/>
              <a:t>Rocket Motor Selection</a:t>
            </a:r>
          </a:p>
          <a:p>
            <a:pPr marL="800100" lvl="1">
              <a:buFont typeface="Arial"/>
              <a:buChar char="•"/>
            </a:pPr>
            <a:r>
              <a:rPr lang="en-US"/>
              <a:t>Primary Motor Selection</a:t>
            </a:r>
          </a:p>
          <a:p>
            <a:pPr lvl="1">
              <a:buFont typeface="Arial"/>
              <a:buChar char="•"/>
            </a:pPr>
            <a:endParaRPr lang="en-US"/>
          </a:p>
          <a:p>
            <a:pPr lvl="1">
              <a:buFont typeface="Arial"/>
              <a:buChar char="•"/>
            </a:pPr>
            <a:endParaRPr lang="en-US"/>
          </a:p>
        </p:txBody>
      </p:sp>
      <p:sp>
        <p:nvSpPr>
          <p:cNvPr id="4" name="Slide Number Placeholder 3">
            <a:extLst>
              <a:ext uri="{FF2B5EF4-FFF2-40B4-BE49-F238E27FC236}">
                <a16:creationId xmlns="" xmlns:a16="http://schemas.microsoft.com/office/drawing/2014/main" id="{1468B174-6472-4A2D-AF85-B8DAF518D38F}"/>
              </a:ext>
            </a:extLst>
          </p:cNvPr>
          <p:cNvSpPr>
            <a:spLocks noGrp="1"/>
          </p:cNvSpPr>
          <p:nvPr>
            <p:ph type="sldNum" idx="12"/>
          </p:nvPr>
        </p:nvSpPr>
        <p:spPr/>
        <p:txBody>
          <a:bodyPr/>
          <a:lstStyle/>
          <a:p>
            <a:pPr marL="0" marR="0" lvl="0" indent="0" algn="r" rtl="0">
              <a:lnSpc>
                <a:spcPct val="95000"/>
              </a:lnSpc>
              <a:spcBef>
                <a:spcPts val="0"/>
              </a:spcBef>
              <a:spcAft>
                <a:spcPts val="0"/>
              </a:spcAft>
              <a:buSzPct val="25000"/>
              <a:buNone/>
            </a:pPr>
            <a:fld id="{00000000-1234-1234-1234-123412341234}" type="slidenum">
              <a:rPr lang="en-US" sz="1400" b="0" i="0" u="none">
                <a:solidFill>
                  <a:srgbClr val="000000"/>
                </a:solidFill>
                <a:latin typeface="Times New Roman"/>
                <a:ea typeface="Times New Roman"/>
                <a:cs typeface="Times New Roman"/>
                <a:sym typeface="Times New Roman"/>
              </a:rPr>
              <a:t>3</a:t>
            </a:fld>
            <a:endParaRPr lang="en-US" sz="1400" b="0" i="0" u="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8453328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6F27315-2B9E-4E1A-882F-DB06CF120D0D}"/>
              </a:ext>
            </a:extLst>
          </p:cNvPr>
          <p:cNvSpPr>
            <a:spLocks noGrp="1"/>
          </p:cNvSpPr>
          <p:nvPr>
            <p:ph type="title"/>
          </p:nvPr>
        </p:nvSpPr>
        <p:spPr/>
        <p:txBody>
          <a:bodyPr/>
          <a:lstStyle/>
          <a:p>
            <a:r>
              <a:rPr lang="en-US"/>
              <a:t>Wiring diagram of altimeter</a:t>
            </a:r>
            <a:br>
              <a:rPr lang="en-US"/>
            </a:br>
            <a:endParaRPr lang="en-US"/>
          </a:p>
        </p:txBody>
      </p:sp>
      <p:sp>
        <p:nvSpPr>
          <p:cNvPr id="4" name="Slide Number Placeholder 3">
            <a:extLst>
              <a:ext uri="{FF2B5EF4-FFF2-40B4-BE49-F238E27FC236}">
                <a16:creationId xmlns="" xmlns:a16="http://schemas.microsoft.com/office/drawing/2014/main" id="{A090025F-44C6-446C-8FAB-218577FBDF64}"/>
              </a:ext>
            </a:extLst>
          </p:cNvPr>
          <p:cNvSpPr>
            <a:spLocks noGrp="1"/>
          </p:cNvSpPr>
          <p:nvPr>
            <p:ph type="sldNum" idx="12"/>
          </p:nvPr>
        </p:nvSpPr>
        <p:spPr/>
        <p:txBody>
          <a:bodyPr/>
          <a:lstStyle/>
          <a:p>
            <a:pPr marL="0" marR="0" lvl="0" indent="0" algn="r" rtl="0">
              <a:lnSpc>
                <a:spcPct val="95000"/>
              </a:lnSpc>
              <a:spcBef>
                <a:spcPts val="0"/>
              </a:spcBef>
              <a:spcAft>
                <a:spcPts val="0"/>
              </a:spcAft>
              <a:buSzPct val="25000"/>
              <a:buNone/>
            </a:pPr>
            <a:fld id="{00000000-1234-1234-1234-123412341234}" type="slidenum">
              <a:rPr lang="en-US" sz="1400" b="0" i="0" u="none" smtClean="0">
                <a:solidFill>
                  <a:srgbClr val="000000"/>
                </a:solidFill>
                <a:latin typeface="Times New Roman"/>
                <a:ea typeface="Times New Roman"/>
                <a:cs typeface="Times New Roman"/>
                <a:sym typeface="Times New Roman"/>
              </a:rPr>
              <a:t>30</a:t>
            </a:fld>
            <a:endParaRPr lang="en-US" sz="1400" b="0" i="0" u="none" dirty="0">
              <a:solidFill>
                <a:srgbClr val="000000"/>
              </a:solidFill>
              <a:latin typeface="Times New Roman"/>
              <a:ea typeface="Times New Roman"/>
              <a:cs typeface="Times New Roman"/>
              <a:sym typeface="Times New Roman"/>
            </a:endParaRPr>
          </a:p>
        </p:txBody>
      </p:sp>
      <p:sp>
        <p:nvSpPr>
          <p:cNvPr id="6" name="Rectangle 5">
            <a:extLst>
              <a:ext uri="{FF2B5EF4-FFF2-40B4-BE49-F238E27FC236}">
                <a16:creationId xmlns="" xmlns:a16="http://schemas.microsoft.com/office/drawing/2014/main" id="{E3A344AC-0D5B-4344-A3D1-142654627C8C}"/>
              </a:ext>
            </a:extLst>
          </p:cNvPr>
          <p:cNvSpPr/>
          <p:nvPr/>
        </p:nvSpPr>
        <p:spPr>
          <a:xfrm>
            <a:off x="3877328" y="2714977"/>
            <a:ext cx="2619375" cy="4000500"/>
          </a:xfrm>
          <a:prstGeom prst="rect">
            <a:avLst/>
          </a:prstGeom>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Rectangle 6">
            <a:extLst>
              <a:ext uri="{FF2B5EF4-FFF2-40B4-BE49-F238E27FC236}">
                <a16:creationId xmlns="" xmlns:a16="http://schemas.microsoft.com/office/drawing/2014/main" id="{397938F0-8953-49C8-B194-666D890659C2}"/>
              </a:ext>
            </a:extLst>
          </p:cNvPr>
          <p:cNvSpPr/>
          <p:nvPr/>
        </p:nvSpPr>
        <p:spPr>
          <a:xfrm>
            <a:off x="4060558" y="5220993"/>
            <a:ext cx="846618" cy="1162050"/>
          </a:xfrm>
          <a:prstGeom prst="rect">
            <a:avLst/>
          </a:prstGeom>
          <a:ln/>
        </p:spPr>
        <p:style>
          <a:lnRef idx="1">
            <a:schemeClr val="dk1"/>
          </a:lnRef>
          <a:fillRef idx="3">
            <a:schemeClr val="dk1"/>
          </a:fillRef>
          <a:effectRef idx="2">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dirty="0"/>
              <a:t>9V Battery</a:t>
            </a:r>
          </a:p>
        </p:txBody>
      </p:sp>
      <p:cxnSp>
        <p:nvCxnSpPr>
          <p:cNvPr id="10" name="Straight Connector 9">
            <a:extLst>
              <a:ext uri="{FF2B5EF4-FFF2-40B4-BE49-F238E27FC236}">
                <a16:creationId xmlns="" xmlns:a16="http://schemas.microsoft.com/office/drawing/2014/main" id="{7B4C94A9-5CAE-4F22-801E-03B212BBCC5C}"/>
              </a:ext>
            </a:extLst>
          </p:cNvPr>
          <p:cNvCxnSpPr>
            <a:cxnSpLocks/>
            <a:endCxn id="15" idx="2"/>
          </p:cNvCxnSpPr>
          <p:nvPr/>
        </p:nvCxnSpPr>
        <p:spPr>
          <a:xfrm flipV="1">
            <a:off x="4370522" y="4526958"/>
            <a:ext cx="178545" cy="694036"/>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11" name="Straight Connector 10">
            <a:extLst>
              <a:ext uri="{FF2B5EF4-FFF2-40B4-BE49-F238E27FC236}">
                <a16:creationId xmlns="" xmlns:a16="http://schemas.microsoft.com/office/drawing/2014/main" id="{E4164F06-57D8-4E2F-B21E-849ACD8E1A18}"/>
              </a:ext>
            </a:extLst>
          </p:cNvPr>
          <p:cNvCxnSpPr>
            <a:cxnSpLocks/>
          </p:cNvCxnSpPr>
          <p:nvPr/>
        </p:nvCxnSpPr>
        <p:spPr>
          <a:xfrm flipH="1" flipV="1">
            <a:off x="4748142" y="4526958"/>
            <a:ext cx="22753" cy="694036"/>
          </a:xfrm>
          <a:prstGeom prst="line">
            <a:avLst/>
          </a:prstGeom>
          <a:ln>
            <a:solidFill>
              <a:schemeClr val="tx1"/>
            </a:solidFill>
          </a:ln>
        </p:spPr>
        <p:style>
          <a:lnRef idx="2">
            <a:schemeClr val="accent2"/>
          </a:lnRef>
          <a:fillRef idx="0">
            <a:schemeClr val="accent2"/>
          </a:fillRef>
          <a:effectRef idx="1">
            <a:schemeClr val="accent2"/>
          </a:effectRef>
          <a:fontRef idx="minor">
            <a:schemeClr val="tx1"/>
          </a:fontRef>
        </p:style>
      </p:cxnSp>
      <p:cxnSp>
        <p:nvCxnSpPr>
          <p:cNvPr id="12" name="Straight Connector 11">
            <a:extLst>
              <a:ext uri="{FF2B5EF4-FFF2-40B4-BE49-F238E27FC236}">
                <a16:creationId xmlns="" xmlns:a16="http://schemas.microsoft.com/office/drawing/2014/main" id="{914148CE-4F30-458F-BDD4-9B2B06F96D4E}"/>
              </a:ext>
            </a:extLst>
          </p:cNvPr>
          <p:cNvCxnSpPr>
            <a:cxnSpLocks/>
            <a:endCxn id="14" idx="2"/>
          </p:cNvCxnSpPr>
          <p:nvPr/>
        </p:nvCxnSpPr>
        <p:spPr>
          <a:xfrm flipH="1" flipV="1">
            <a:off x="5532558" y="4526958"/>
            <a:ext cx="222830" cy="694036"/>
          </a:xfrm>
          <a:prstGeom prst="line">
            <a:avLst/>
          </a:prstGeom>
          <a:ln/>
        </p:spPr>
        <p:style>
          <a:lnRef idx="2">
            <a:schemeClr val="dk1"/>
          </a:lnRef>
          <a:fillRef idx="0">
            <a:schemeClr val="dk1"/>
          </a:fillRef>
          <a:effectRef idx="1">
            <a:schemeClr val="dk1"/>
          </a:effectRef>
          <a:fontRef idx="minor">
            <a:schemeClr val="tx1"/>
          </a:fontRef>
        </p:style>
      </p:cxnSp>
      <p:cxnSp>
        <p:nvCxnSpPr>
          <p:cNvPr id="13" name="Straight Connector 12">
            <a:extLst>
              <a:ext uri="{FF2B5EF4-FFF2-40B4-BE49-F238E27FC236}">
                <a16:creationId xmlns="" xmlns:a16="http://schemas.microsoft.com/office/drawing/2014/main" id="{D0D7BA30-FC1C-4EBE-8618-6B921F3AC8E1}"/>
              </a:ext>
            </a:extLst>
          </p:cNvPr>
          <p:cNvCxnSpPr>
            <a:cxnSpLocks/>
          </p:cNvCxnSpPr>
          <p:nvPr/>
        </p:nvCxnSpPr>
        <p:spPr>
          <a:xfrm flipV="1">
            <a:off x="5372746" y="4526958"/>
            <a:ext cx="0" cy="694036"/>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sp>
        <p:nvSpPr>
          <p:cNvPr id="14" name="Rectangle 13">
            <a:extLst>
              <a:ext uri="{FF2B5EF4-FFF2-40B4-BE49-F238E27FC236}">
                <a16:creationId xmlns="" xmlns:a16="http://schemas.microsoft.com/office/drawing/2014/main" id="{1CE961D6-8A24-4AC8-8823-E5189878CF7D}"/>
              </a:ext>
            </a:extLst>
          </p:cNvPr>
          <p:cNvSpPr/>
          <p:nvPr/>
        </p:nvSpPr>
        <p:spPr>
          <a:xfrm>
            <a:off x="5309730" y="3517308"/>
            <a:ext cx="445656" cy="1009650"/>
          </a:xfrm>
          <a:prstGeom prst="rect">
            <a:avLst/>
          </a:prstGeom>
          <a:solidFill>
            <a:srgbClr val="C00000"/>
          </a:solidFill>
          <a:ln/>
        </p:spPr>
        <p:style>
          <a:lnRef idx="1">
            <a:schemeClr val="dk1"/>
          </a:lnRef>
          <a:fillRef idx="3">
            <a:schemeClr val="dk1"/>
          </a:fillRef>
          <a:effectRef idx="2">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Rectangle 14">
            <a:extLst>
              <a:ext uri="{FF2B5EF4-FFF2-40B4-BE49-F238E27FC236}">
                <a16:creationId xmlns="" xmlns:a16="http://schemas.microsoft.com/office/drawing/2014/main" id="{9F13C7EB-E3DE-40AB-886B-E5812C118CDF}"/>
              </a:ext>
            </a:extLst>
          </p:cNvPr>
          <p:cNvSpPr/>
          <p:nvPr/>
        </p:nvSpPr>
        <p:spPr>
          <a:xfrm>
            <a:off x="4327238" y="3517308"/>
            <a:ext cx="443658" cy="1009650"/>
          </a:xfrm>
          <a:prstGeom prst="rect">
            <a:avLst/>
          </a:prstGeom>
          <a:solidFill>
            <a:srgbClr val="C00000"/>
          </a:solidFill>
          <a:ln/>
        </p:spPr>
        <p:style>
          <a:lnRef idx="1">
            <a:schemeClr val="dk1"/>
          </a:lnRef>
          <a:fillRef idx="3">
            <a:schemeClr val="dk1"/>
          </a:fillRef>
          <a:effectRef idx="2">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0" name="Rectangle 19">
            <a:extLst>
              <a:ext uri="{FF2B5EF4-FFF2-40B4-BE49-F238E27FC236}">
                <a16:creationId xmlns="" xmlns:a16="http://schemas.microsoft.com/office/drawing/2014/main" id="{FA482974-C124-43DB-8CC0-6D2BFAD0B1DA}"/>
              </a:ext>
            </a:extLst>
          </p:cNvPr>
          <p:cNvSpPr/>
          <p:nvPr/>
        </p:nvSpPr>
        <p:spPr>
          <a:xfrm>
            <a:off x="5187016" y="5220993"/>
            <a:ext cx="846618" cy="1162050"/>
          </a:xfrm>
          <a:prstGeom prst="rect">
            <a:avLst/>
          </a:prstGeom>
          <a:ln/>
        </p:spPr>
        <p:style>
          <a:lnRef idx="1">
            <a:schemeClr val="dk1"/>
          </a:lnRef>
          <a:fillRef idx="3">
            <a:schemeClr val="dk1"/>
          </a:fillRef>
          <a:effectRef idx="2">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dirty="0"/>
              <a:t>9V Battery</a:t>
            </a:r>
          </a:p>
        </p:txBody>
      </p:sp>
      <p:cxnSp>
        <p:nvCxnSpPr>
          <p:cNvPr id="30" name="Straight Connector 29">
            <a:extLst>
              <a:ext uri="{FF2B5EF4-FFF2-40B4-BE49-F238E27FC236}">
                <a16:creationId xmlns="" xmlns:a16="http://schemas.microsoft.com/office/drawing/2014/main" id="{DDD56352-483E-42C4-A0C1-E95C5D794E65}"/>
              </a:ext>
            </a:extLst>
          </p:cNvPr>
          <p:cNvCxnSpPr>
            <a:cxnSpLocks/>
          </p:cNvCxnSpPr>
          <p:nvPr/>
        </p:nvCxnSpPr>
        <p:spPr>
          <a:xfrm>
            <a:off x="5742591" y="4365625"/>
            <a:ext cx="836227" cy="7053"/>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31" name="Straight Connector 30">
            <a:extLst>
              <a:ext uri="{FF2B5EF4-FFF2-40B4-BE49-F238E27FC236}">
                <a16:creationId xmlns="" xmlns:a16="http://schemas.microsoft.com/office/drawing/2014/main" id="{38CE941B-A96B-4C89-8D09-80AC4F0551C4}"/>
              </a:ext>
            </a:extLst>
          </p:cNvPr>
          <p:cNvCxnSpPr>
            <a:cxnSpLocks/>
          </p:cNvCxnSpPr>
          <p:nvPr/>
        </p:nvCxnSpPr>
        <p:spPr>
          <a:xfrm flipH="1">
            <a:off x="5755386" y="4171871"/>
            <a:ext cx="855619" cy="0"/>
          </a:xfrm>
          <a:prstGeom prst="line">
            <a:avLst/>
          </a:prstGeom>
          <a:ln>
            <a:solidFill>
              <a:schemeClr val="tx1"/>
            </a:solidFill>
          </a:ln>
        </p:spPr>
        <p:style>
          <a:lnRef idx="2">
            <a:schemeClr val="accent2"/>
          </a:lnRef>
          <a:fillRef idx="0">
            <a:schemeClr val="accent2"/>
          </a:fillRef>
          <a:effectRef idx="1">
            <a:schemeClr val="accent2"/>
          </a:effectRef>
          <a:fontRef idx="minor">
            <a:schemeClr val="tx1"/>
          </a:fontRef>
        </p:style>
      </p:cxnSp>
      <p:cxnSp>
        <p:nvCxnSpPr>
          <p:cNvPr id="36" name="Straight Connector 35">
            <a:extLst>
              <a:ext uri="{FF2B5EF4-FFF2-40B4-BE49-F238E27FC236}">
                <a16:creationId xmlns="" xmlns:a16="http://schemas.microsoft.com/office/drawing/2014/main" id="{95A47B74-BDB8-4CD6-8287-A1E31434061D}"/>
              </a:ext>
            </a:extLst>
          </p:cNvPr>
          <p:cNvCxnSpPr>
            <a:cxnSpLocks/>
          </p:cNvCxnSpPr>
          <p:nvPr/>
        </p:nvCxnSpPr>
        <p:spPr>
          <a:xfrm flipV="1">
            <a:off x="4748142" y="2382543"/>
            <a:ext cx="0" cy="1134765"/>
          </a:xfrm>
          <a:prstGeom prst="line">
            <a:avLst/>
          </a:prstGeom>
          <a:ln/>
        </p:spPr>
        <p:style>
          <a:lnRef idx="2">
            <a:schemeClr val="dk1"/>
          </a:lnRef>
          <a:fillRef idx="0">
            <a:schemeClr val="dk1"/>
          </a:fillRef>
          <a:effectRef idx="1">
            <a:schemeClr val="dk1"/>
          </a:effectRef>
          <a:fontRef idx="minor">
            <a:schemeClr val="tx1"/>
          </a:fontRef>
        </p:style>
      </p:cxnSp>
      <p:cxnSp>
        <p:nvCxnSpPr>
          <p:cNvPr id="37" name="Straight Connector 36">
            <a:extLst>
              <a:ext uri="{FF2B5EF4-FFF2-40B4-BE49-F238E27FC236}">
                <a16:creationId xmlns="" xmlns:a16="http://schemas.microsoft.com/office/drawing/2014/main" id="{729094EC-DB7C-4175-BCF6-3A26E06B86E2}"/>
              </a:ext>
            </a:extLst>
          </p:cNvPr>
          <p:cNvCxnSpPr>
            <a:cxnSpLocks/>
          </p:cNvCxnSpPr>
          <p:nvPr/>
        </p:nvCxnSpPr>
        <p:spPr>
          <a:xfrm flipV="1">
            <a:off x="4365501" y="2382543"/>
            <a:ext cx="19493" cy="1134764"/>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44" name="Straight Connector 43">
            <a:extLst>
              <a:ext uri="{FF2B5EF4-FFF2-40B4-BE49-F238E27FC236}">
                <a16:creationId xmlns="" xmlns:a16="http://schemas.microsoft.com/office/drawing/2014/main" id="{FAAA7DCA-ADA2-420F-9F9B-FE7097002ED8}"/>
              </a:ext>
            </a:extLst>
          </p:cNvPr>
          <p:cNvCxnSpPr>
            <a:cxnSpLocks/>
          </p:cNvCxnSpPr>
          <p:nvPr/>
        </p:nvCxnSpPr>
        <p:spPr>
          <a:xfrm flipV="1">
            <a:off x="5714345" y="2377591"/>
            <a:ext cx="0" cy="1134765"/>
          </a:xfrm>
          <a:prstGeom prst="line">
            <a:avLst/>
          </a:prstGeom>
          <a:ln/>
        </p:spPr>
        <p:style>
          <a:lnRef idx="2">
            <a:schemeClr val="dk1"/>
          </a:lnRef>
          <a:fillRef idx="0">
            <a:schemeClr val="dk1"/>
          </a:fillRef>
          <a:effectRef idx="1">
            <a:schemeClr val="dk1"/>
          </a:effectRef>
          <a:fontRef idx="minor">
            <a:schemeClr val="tx1"/>
          </a:fontRef>
        </p:style>
      </p:cxnSp>
      <p:cxnSp>
        <p:nvCxnSpPr>
          <p:cNvPr id="45" name="Straight Connector 44">
            <a:extLst>
              <a:ext uri="{FF2B5EF4-FFF2-40B4-BE49-F238E27FC236}">
                <a16:creationId xmlns="" xmlns:a16="http://schemas.microsoft.com/office/drawing/2014/main" id="{BE0BC59A-5ED7-4007-AEE2-CE8EB550B5EC}"/>
              </a:ext>
            </a:extLst>
          </p:cNvPr>
          <p:cNvCxnSpPr>
            <a:cxnSpLocks/>
          </p:cNvCxnSpPr>
          <p:nvPr/>
        </p:nvCxnSpPr>
        <p:spPr>
          <a:xfrm flipV="1">
            <a:off x="5331704" y="2377591"/>
            <a:ext cx="19493" cy="1134764"/>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sp>
        <p:nvSpPr>
          <p:cNvPr id="51" name="TextBox 50">
            <a:extLst>
              <a:ext uri="{FF2B5EF4-FFF2-40B4-BE49-F238E27FC236}">
                <a16:creationId xmlns="" xmlns:a16="http://schemas.microsoft.com/office/drawing/2014/main" id="{FF6A982B-346C-4F09-9A46-214035DACA96}"/>
              </a:ext>
            </a:extLst>
          </p:cNvPr>
          <p:cNvSpPr txBox="1"/>
          <p:nvPr/>
        </p:nvSpPr>
        <p:spPr>
          <a:xfrm rot="5400000">
            <a:off x="4058073" y="3974178"/>
            <a:ext cx="1038381" cy="307777"/>
          </a:xfrm>
          <a:prstGeom prst="rect">
            <a:avLst/>
          </a:prstGeom>
          <a:noFill/>
        </p:spPr>
        <p:txBody>
          <a:bodyPr wrap="square" rtlCol="0">
            <a:spAutoFit/>
          </a:bodyPr>
          <a:lstStyle/>
          <a:p>
            <a:r>
              <a:rPr lang="en-US" dirty="0"/>
              <a:t>Altimeter</a:t>
            </a:r>
          </a:p>
        </p:txBody>
      </p:sp>
      <p:sp>
        <p:nvSpPr>
          <p:cNvPr id="52" name="TextBox 51">
            <a:extLst>
              <a:ext uri="{FF2B5EF4-FFF2-40B4-BE49-F238E27FC236}">
                <a16:creationId xmlns="" xmlns:a16="http://schemas.microsoft.com/office/drawing/2014/main" id="{F283B6D5-495D-48BB-BDAD-2766DEAD9F31}"/>
              </a:ext>
            </a:extLst>
          </p:cNvPr>
          <p:cNvSpPr txBox="1"/>
          <p:nvPr/>
        </p:nvSpPr>
        <p:spPr>
          <a:xfrm rot="5400000">
            <a:off x="5033342" y="3937901"/>
            <a:ext cx="1038381" cy="307777"/>
          </a:xfrm>
          <a:prstGeom prst="rect">
            <a:avLst/>
          </a:prstGeom>
          <a:noFill/>
        </p:spPr>
        <p:txBody>
          <a:bodyPr wrap="square" rtlCol="0">
            <a:spAutoFit/>
          </a:bodyPr>
          <a:lstStyle/>
          <a:p>
            <a:r>
              <a:rPr lang="en-US" dirty="0"/>
              <a:t>Altimeter</a:t>
            </a:r>
          </a:p>
        </p:txBody>
      </p:sp>
      <p:cxnSp>
        <p:nvCxnSpPr>
          <p:cNvPr id="55" name="Straight Connector 54">
            <a:extLst>
              <a:ext uri="{FF2B5EF4-FFF2-40B4-BE49-F238E27FC236}">
                <a16:creationId xmlns="" xmlns:a16="http://schemas.microsoft.com/office/drawing/2014/main" id="{79E71107-BFBA-4D66-B51C-A7D77A9C85FD}"/>
              </a:ext>
            </a:extLst>
          </p:cNvPr>
          <p:cNvCxnSpPr>
            <a:cxnSpLocks/>
          </p:cNvCxnSpPr>
          <p:nvPr/>
        </p:nvCxnSpPr>
        <p:spPr>
          <a:xfrm>
            <a:off x="5747206" y="3873634"/>
            <a:ext cx="836227" cy="7053"/>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56" name="Straight Connector 55">
            <a:extLst>
              <a:ext uri="{FF2B5EF4-FFF2-40B4-BE49-F238E27FC236}">
                <a16:creationId xmlns="" xmlns:a16="http://schemas.microsoft.com/office/drawing/2014/main" id="{A828D9FE-8601-446C-A8E6-DF0B98A4F883}"/>
              </a:ext>
            </a:extLst>
          </p:cNvPr>
          <p:cNvCxnSpPr>
            <a:cxnSpLocks/>
          </p:cNvCxnSpPr>
          <p:nvPr/>
        </p:nvCxnSpPr>
        <p:spPr>
          <a:xfrm flipH="1">
            <a:off x="5760001" y="3679880"/>
            <a:ext cx="855619" cy="0"/>
          </a:xfrm>
          <a:prstGeom prst="line">
            <a:avLst/>
          </a:prstGeom>
          <a:ln>
            <a:solidFill>
              <a:schemeClr val="tx1"/>
            </a:solidFill>
          </a:ln>
        </p:spPr>
        <p:style>
          <a:lnRef idx="2">
            <a:schemeClr val="accent2"/>
          </a:lnRef>
          <a:fillRef idx="0">
            <a:schemeClr val="accent2"/>
          </a:fillRef>
          <a:effectRef idx="1">
            <a:schemeClr val="accent2"/>
          </a:effectRef>
          <a:fontRef idx="minor">
            <a:schemeClr val="tx1"/>
          </a:fontRef>
        </p:style>
      </p:cxnSp>
      <p:cxnSp>
        <p:nvCxnSpPr>
          <p:cNvPr id="57" name="Straight Connector 56">
            <a:extLst>
              <a:ext uri="{FF2B5EF4-FFF2-40B4-BE49-F238E27FC236}">
                <a16:creationId xmlns="" xmlns:a16="http://schemas.microsoft.com/office/drawing/2014/main" id="{EF9D061D-E5CD-42C3-8646-43071B9F3A73}"/>
              </a:ext>
            </a:extLst>
          </p:cNvPr>
          <p:cNvCxnSpPr>
            <a:cxnSpLocks/>
          </p:cNvCxnSpPr>
          <p:nvPr/>
        </p:nvCxnSpPr>
        <p:spPr>
          <a:xfrm>
            <a:off x="3493781" y="4345901"/>
            <a:ext cx="836227" cy="7053"/>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58" name="Straight Connector 57">
            <a:extLst>
              <a:ext uri="{FF2B5EF4-FFF2-40B4-BE49-F238E27FC236}">
                <a16:creationId xmlns="" xmlns:a16="http://schemas.microsoft.com/office/drawing/2014/main" id="{14B162EB-FD69-4F1D-A353-119BEEC9C0CA}"/>
              </a:ext>
            </a:extLst>
          </p:cNvPr>
          <p:cNvCxnSpPr>
            <a:cxnSpLocks/>
          </p:cNvCxnSpPr>
          <p:nvPr/>
        </p:nvCxnSpPr>
        <p:spPr>
          <a:xfrm flipH="1">
            <a:off x="3506576" y="4152147"/>
            <a:ext cx="855619" cy="0"/>
          </a:xfrm>
          <a:prstGeom prst="line">
            <a:avLst/>
          </a:prstGeom>
          <a:ln>
            <a:solidFill>
              <a:schemeClr val="tx1"/>
            </a:solidFill>
          </a:ln>
        </p:spPr>
        <p:style>
          <a:lnRef idx="2">
            <a:schemeClr val="accent2"/>
          </a:lnRef>
          <a:fillRef idx="0">
            <a:schemeClr val="accent2"/>
          </a:fillRef>
          <a:effectRef idx="1">
            <a:schemeClr val="accent2"/>
          </a:effectRef>
          <a:fontRef idx="minor">
            <a:schemeClr val="tx1"/>
          </a:fontRef>
        </p:style>
      </p:cxnSp>
      <p:cxnSp>
        <p:nvCxnSpPr>
          <p:cNvPr id="59" name="Straight Connector 58">
            <a:extLst>
              <a:ext uri="{FF2B5EF4-FFF2-40B4-BE49-F238E27FC236}">
                <a16:creationId xmlns="" xmlns:a16="http://schemas.microsoft.com/office/drawing/2014/main" id="{575BC062-25B1-42E2-B307-47D4FCB6F20F}"/>
              </a:ext>
            </a:extLst>
          </p:cNvPr>
          <p:cNvCxnSpPr>
            <a:cxnSpLocks/>
          </p:cNvCxnSpPr>
          <p:nvPr/>
        </p:nvCxnSpPr>
        <p:spPr>
          <a:xfrm>
            <a:off x="3498396" y="3853910"/>
            <a:ext cx="836227" cy="7053"/>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60" name="Straight Connector 59">
            <a:extLst>
              <a:ext uri="{FF2B5EF4-FFF2-40B4-BE49-F238E27FC236}">
                <a16:creationId xmlns="" xmlns:a16="http://schemas.microsoft.com/office/drawing/2014/main" id="{6B1EDC9F-3478-44FC-B429-6AC535D23D5E}"/>
              </a:ext>
            </a:extLst>
          </p:cNvPr>
          <p:cNvCxnSpPr>
            <a:cxnSpLocks/>
          </p:cNvCxnSpPr>
          <p:nvPr/>
        </p:nvCxnSpPr>
        <p:spPr>
          <a:xfrm flipH="1">
            <a:off x="3511191" y="3660156"/>
            <a:ext cx="855619" cy="0"/>
          </a:xfrm>
          <a:prstGeom prst="line">
            <a:avLst/>
          </a:prstGeom>
          <a:ln>
            <a:solidFill>
              <a:schemeClr val="tx1"/>
            </a:solidFill>
          </a:ln>
        </p:spPr>
        <p:style>
          <a:lnRef idx="2">
            <a:schemeClr val="accent2"/>
          </a:lnRef>
          <a:fillRef idx="0">
            <a:schemeClr val="accent2"/>
          </a:fillRef>
          <a:effectRef idx="1">
            <a:schemeClr val="accent2"/>
          </a:effectRef>
          <a:fontRef idx="minor">
            <a:schemeClr val="tx1"/>
          </a:fontRef>
        </p:style>
      </p:cxnSp>
      <p:sp>
        <p:nvSpPr>
          <p:cNvPr id="62" name="TextBox 61">
            <a:extLst>
              <a:ext uri="{FF2B5EF4-FFF2-40B4-BE49-F238E27FC236}">
                <a16:creationId xmlns="" xmlns:a16="http://schemas.microsoft.com/office/drawing/2014/main" id="{21DDF3B7-6960-4A31-AC5B-63053352493B}"/>
              </a:ext>
            </a:extLst>
          </p:cNvPr>
          <p:cNvSpPr txBox="1"/>
          <p:nvPr/>
        </p:nvSpPr>
        <p:spPr>
          <a:xfrm>
            <a:off x="2680629" y="4057848"/>
            <a:ext cx="1087470" cy="307777"/>
          </a:xfrm>
          <a:prstGeom prst="rect">
            <a:avLst/>
          </a:prstGeom>
          <a:noFill/>
        </p:spPr>
        <p:txBody>
          <a:bodyPr wrap="square" rtlCol="0">
            <a:spAutoFit/>
          </a:bodyPr>
          <a:lstStyle/>
          <a:p>
            <a:r>
              <a:rPr lang="en-US" dirty="0"/>
              <a:t>To Main</a:t>
            </a:r>
          </a:p>
        </p:txBody>
      </p:sp>
      <p:sp>
        <p:nvSpPr>
          <p:cNvPr id="63" name="TextBox 62">
            <a:extLst>
              <a:ext uri="{FF2B5EF4-FFF2-40B4-BE49-F238E27FC236}">
                <a16:creationId xmlns="" xmlns:a16="http://schemas.microsoft.com/office/drawing/2014/main" id="{0F8260B7-0219-4753-8BD0-3B42C2EEC913}"/>
              </a:ext>
            </a:extLst>
          </p:cNvPr>
          <p:cNvSpPr txBox="1"/>
          <p:nvPr/>
        </p:nvSpPr>
        <p:spPr>
          <a:xfrm>
            <a:off x="6684151" y="4057848"/>
            <a:ext cx="1087470" cy="307777"/>
          </a:xfrm>
          <a:prstGeom prst="rect">
            <a:avLst/>
          </a:prstGeom>
          <a:noFill/>
        </p:spPr>
        <p:txBody>
          <a:bodyPr wrap="square" rtlCol="0">
            <a:spAutoFit/>
          </a:bodyPr>
          <a:lstStyle/>
          <a:p>
            <a:r>
              <a:rPr lang="en-US" dirty="0"/>
              <a:t>To Main</a:t>
            </a:r>
          </a:p>
        </p:txBody>
      </p:sp>
      <p:sp>
        <p:nvSpPr>
          <p:cNvPr id="64" name="TextBox 63">
            <a:extLst>
              <a:ext uri="{FF2B5EF4-FFF2-40B4-BE49-F238E27FC236}">
                <a16:creationId xmlns="" xmlns:a16="http://schemas.microsoft.com/office/drawing/2014/main" id="{A1246BBC-46F4-4361-97AE-F3FD7B5D06FA}"/>
              </a:ext>
            </a:extLst>
          </p:cNvPr>
          <p:cNvSpPr txBox="1"/>
          <p:nvPr/>
        </p:nvSpPr>
        <p:spPr>
          <a:xfrm>
            <a:off x="2498451" y="3533462"/>
            <a:ext cx="1087470" cy="307777"/>
          </a:xfrm>
          <a:prstGeom prst="rect">
            <a:avLst/>
          </a:prstGeom>
          <a:noFill/>
        </p:spPr>
        <p:txBody>
          <a:bodyPr wrap="square" rtlCol="0">
            <a:spAutoFit/>
          </a:bodyPr>
          <a:lstStyle/>
          <a:p>
            <a:r>
              <a:rPr lang="en-US" dirty="0"/>
              <a:t>To Drogue</a:t>
            </a:r>
          </a:p>
        </p:txBody>
      </p:sp>
      <p:sp>
        <p:nvSpPr>
          <p:cNvPr id="65" name="TextBox 64">
            <a:extLst>
              <a:ext uri="{FF2B5EF4-FFF2-40B4-BE49-F238E27FC236}">
                <a16:creationId xmlns="" xmlns:a16="http://schemas.microsoft.com/office/drawing/2014/main" id="{637A426B-5080-4160-91D5-A38D466E3973}"/>
              </a:ext>
            </a:extLst>
          </p:cNvPr>
          <p:cNvSpPr txBox="1"/>
          <p:nvPr/>
        </p:nvSpPr>
        <p:spPr>
          <a:xfrm>
            <a:off x="6624218" y="3580588"/>
            <a:ext cx="1087470" cy="307777"/>
          </a:xfrm>
          <a:prstGeom prst="rect">
            <a:avLst/>
          </a:prstGeom>
          <a:noFill/>
        </p:spPr>
        <p:txBody>
          <a:bodyPr wrap="square" rtlCol="0">
            <a:spAutoFit/>
          </a:bodyPr>
          <a:lstStyle/>
          <a:p>
            <a:r>
              <a:rPr lang="en-US" dirty="0"/>
              <a:t>To Drogue</a:t>
            </a:r>
          </a:p>
        </p:txBody>
      </p:sp>
      <p:sp>
        <p:nvSpPr>
          <p:cNvPr id="66" name="TextBox 65">
            <a:extLst>
              <a:ext uri="{FF2B5EF4-FFF2-40B4-BE49-F238E27FC236}">
                <a16:creationId xmlns="" xmlns:a16="http://schemas.microsoft.com/office/drawing/2014/main" id="{AC9D8CDB-E250-4CF9-ABD8-540FCEE6D617}"/>
              </a:ext>
            </a:extLst>
          </p:cNvPr>
          <p:cNvSpPr txBox="1"/>
          <p:nvPr/>
        </p:nvSpPr>
        <p:spPr>
          <a:xfrm>
            <a:off x="4322072" y="1948159"/>
            <a:ext cx="1669451" cy="307777"/>
          </a:xfrm>
          <a:prstGeom prst="rect">
            <a:avLst/>
          </a:prstGeom>
          <a:noFill/>
        </p:spPr>
        <p:txBody>
          <a:bodyPr wrap="square" rtlCol="0">
            <a:spAutoFit/>
          </a:bodyPr>
          <a:lstStyle/>
          <a:p>
            <a:r>
              <a:rPr lang="en-US" dirty="0"/>
              <a:t>To Key Switches</a:t>
            </a:r>
          </a:p>
        </p:txBody>
      </p:sp>
    </p:spTree>
    <p:extLst>
      <p:ext uri="{BB962C8B-B14F-4D97-AF65-F5344CB8AC3E}">
        <p14:creationId xmlns:p14="http://schemas.microsoft.com/office/powerpoint/2010/main" val="23696742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6F27315-2B9E-4E1A-882F-DB06CF120D0D}"/>
              </a:ext>
            </a:extLst>
          </p:cNvPr>
          <p:cNvSpPr>
            <a:spLocks noGrp="1"/>
          </p:cNvSpPr>
          <p:nvPr>
            <p:ph type="title"/>
          </p:nvPr>
        </p:nvSpPr>
        <p:spPr/>
        <p:txBody>
          <a:bodyPr/>
          <a:lstStyle/>
          <a:p>
            <a:r>
              <a:rPr lang="en-US"/>
              <a:t>Wiring diagram of altimeter</a:t>
            </a:r>
            <a:br>
              <a:rPr lang="en-US"/>
            </a:br>
            <a:endParaRPr lang="en-US"/>
          </a:p>
        </p:txBody>
      </p:sp>
      <p:sp>
        <p:nvSpPr>
          <p:cNvPr id="4" name="Slide Number Placeholder 3">
            <a:extLst>
              <a:ext uri="{FF2B5EF4-FFF2-40B4-BE49-F238E27FC236}">
                <a16:creationId xmlns="" xmlns:a16="http://schemas.microsoft.com/office/drawing/2014/main" id="{A090025F-44C6-446C-8FAB-218577FBDF64}"/>
              </a:ext>
            </a:extLst>
          </p:cNvPr>
          <p:cNvSpPr>
            <a:spLocks noGrp="1"/>
          </p:cNvSpPr>
          <p:nvPr>
            <p:ph type="sldNum" idx="12"/>
          </p:nvPr>
        </p:nvSpPr>
        <p:spPr/>
        <p:txBody>
          <a:bodyPr/>
          <a:lstStyle/>
          <a:p>
            <a:pPr marL="0" marR="0" lvl="0" indent="0" algn="r" rtl="0">
              <a:lnSpc>
                <a:spcPct val="95000"/>
              </a:lnSpc>
              <a:spcBef>
                <a:spcPts val="0"/>
              </a:spcBef>
              <a:spcAft>
                <a:spcPts val="0"/>
              </a:spcAft>
              <a:buSzPct val="25000"/>
              <a:buNone/>
            </a:pPr>
            <a:fld id="{00000000-1234-1234-1234-123412341234}" type="slidenum">
              <a:rPr lang="en-US" sz="1400" b="0" i="0" u="none" smtClean="0">
                <a:solidFill>
                  <a:srgbClr val="000000"/>
                </a:solidFill>
                <a:latin typeface="Times New Roman"/>
                <a:ea typeface="Times New Roman"/>
                <a:cs typeface="Times New Roman"/>
                <a:sym typeface="Times New Roman"/>
              </a:rPr>
              <a:t>31</a:t>
            </a:fld>
            <a:endParaRPr lang="en-US" sz="1400" b="0" i="0" u="none" dirty="0">
              <a:solidFill>
                <a:srgbClr val="000000"/>
              </a:solidFill>
              <a:latin typeface="Times New Roman"/>
              <a:ea typeface="Times New Roman"/>
              <a:cs typeface="Times New Roman"/>
              <a:sym typeface="Times New Roman"/>
            </a:endParaRPr>
          </a:p>
        </p:txBody>
      </p:sp>
      <p:sp>
        <p:nvSpPr>
          <p:cNvPr id="32" name="Rectangle 31">
            <a:extLst>
              <a:ext uri="{FF2B5EF4-FFF2-40B4-BE49-F238E27FC236}">
                <a16:creationId xmlns="" xmlns:a16="http://schemas.microsoft.com/office/drawing/2014/main" id="{5E008286-4537-488E-98C4-468B3C91829A}"/>
              </a:ext>
            </a:extLst>
          </p:cNvPr>
          <p:cNvSpPr/>
          <p:nvPr/>
        </p:nvSpPr>
        <p:spPr>
          <a:xfrm>
            <a:off x="2604580" y="4624007"/>
            <a:ext cx="4432515" cy="154983"/>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 xmlns:a16="http://schemas.microsoft.com/office/drawing/2014/main" id="{A58B3478-1A8A-4372-BCB3-C48A5A01293E}"/>
              </a:ext>
            </a:extLst>
          </p:cNvPr>
          <p:cNvSpPr/>
          <p:nvPr/>
        </p:nvSpPr>
        <p:spPr>
          <a:xfrm>
            <a:off x="2263617" y="3478882"/>
            <a:ext cx="5096790" cy="141034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4" name="Rectangle: Rounded Corners 33">
            <a:extLst>
              <a:ext uri="{FF2B5EF4-FFF2-40B4-BE49-F238E27FC236}">
                <a16:creationId xmlns="" xmlns:a16="http://schemas.microsoft.com/office/drawing/2014/main" id="{72B47269-BEA5-4EEF-A67F-EB2EA7928991}"/>
              </a:ext>
            </a:extLst>
          </p:cNvPr>
          <p:cNvSpPr/>
          <p:nvPr/>
        </p:nvSpPr>
        <p:spPr>
          <a:xfrm>
            <a:off x="1752173" y="4377784"/>
            <a:ext cx="511444" cy="40120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5" name="Rectangle: Rounded Corners 34">
            <a:extLst>
              <a:ext uri="{FF2B5EF4-FFF2-40B4-BE49-F238E27FC236}">
                <a16:creationId xmlns="" xmlns:a16="http://schemas.microsoft.com/office/drawing/2014/main" id="{4FA86315-E459-470F-AB83-FB4018D182B4}"/>
              </a:ext>
            </a:extLst>
          </p:cNvPr>
          <p:cNvSpPr/>
          <p:nvPr/>
        </p:nvSpPr>
        <p:spPr>
          <a:xfrm>
            <a:off x="1752173" y="3727730"/>
            <a:ext cx="511444" cy="40120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8" name="Rectangle: Rounded Corners 37">
            <a:extLst>
              <a:ext uri="{FF2B5EF4-FFF2-40B4-BE49-F238E27FC236}">
                <a16:creationId xmlns="" xmlns:a16="http://schemas.microsoft.com/office/drawing/2014/main" id="{27502F26-5979-4386-8E8B-E00385B28194}"/>
              </a:ext>
            </a:extLst>
          </p:cNvPr>
          <p:cNvSpPr/>
          <p:nvPr/>
        </p:nvSpPr>
        <p:spPr>
          <a:xfrm>
            <a:off x="7378058" y="4299520"/>
            <a:ext cx="511444" cy="40120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9" name="Rectangle: Rounded Corners 38">
            <a:extLst>
              <a:ext uri="{FF2B5EF4-FFF2-40B4-BE49-F238E27FC236}">
                <a16:creationId xmlns="" xmlns:a16="http://schemas.microsoft.com/office/drawing/2014/main" id="{2EBFE8DF-0CA7-4CD2-81DE-4F623CF2FD85}"/>
              </a:ext>
            </a:extLst>
          </p:cNvPr>
          <p:cNvSpPr/>
          <p:nvPr/>
        </p:nvSpPr>
        <p:spPr>
          <a:xfrm>
            <a:off x="7378058" y="3649466"/>
            <a:ext cx="511444" cy="40120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0" name="Explosion: 14 Points 39">
            <a:extLst>
              <a:ext uri="{FF2B5EF4-FFF2-40B4-BE49-F238E27FC236}">
                <a16:creationId xmlns="" xmlns:a16="http://schemas.microsoft.com/office/drawing/2014/main" id="{FDA4DAF6-3771-4A06-AF4C-5EA35AA2EB05}"/>
              </a:ext>
            </a:extLst>
          </p:cNvPr>
          <p:cNvSpPr/>
          <p:nvPr/>
        </p:nvSpPr>
        <p:spPr>
          <a:xfrm>
            <a:off x="1938153" y="3727730"/>
            <a:ext cx="343115" cy="401206"/>
          </a:xfrm>
          <a:prstGeom prst="irregularSeal2">
            <a:avLst/>
          </a:prstGeom>
          <a:solidFill>
            <a:schemeClr val="bg2">
              <a:lumMod val="95000"/>
              <a:lumOff val="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Explosion: 14 Points 40">
            <a:extLst>
              <a:ext uri="{FF2B5EF4-FFF2-40B4-BE49-F238E27FC236}">
                <a16:creationId xmlns="" xmlns:a16="http://schemas.microsoft.com/office/drawing/2014/main" id="{518143C5-A967-4D1E-8B54-131E4A479A79}"/>
              </a:ext>
            </a:extLst>
          </p:cNvPr>
          <p:cNvSpPr/>
          <p:nvPr/>
        </p:nvSpPr>
        <p:spPr>
          <a:xfrm>
            <a:off x="1902851" y="4376136"/>
            <a:ext cx="343115" cy="401206"/>
          </a:xfrm>
          <a:prstGeom prst="irregularSeal2">
            <a:avLst/>
          </a:prstGeom>
          <a:solidFill>
            <a:schemeClr val="bg2">
              <a:lumMod val="95000"/>
              <a:lumOff val="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Explosion: 14 Points 41">
            <a:extLst>
              <a:ext uri="{FF2B5EF4-FFF2-40B4-BE49-F238E27FC236}">
                <a16:creationId xmlns="" xmlns:a16="http://schemas.microsoft.com/office/drawing/2014/main" id="{08C8AD33-35C1-4A4D-B238-F37D9E6611BD}"/>
              </a:ext>
            </a:extLst>
          </p:cNvPr>
          <p:cNvSpPr/>
          <p:nvPr/>
        </p:nvSpPr>
        <p:spPr>
          <a:xfrm flipH="1">
            <a:off x="7405812" y="3649466"/>
            <a:ext cx="343115" cy="401206"/>
          </a:xfrm>
          <a:prstGeom prst="irregularSeal2">
            <a:avLst/>
          </a:prstGeom>
          <a:solidFill>
            <a:schemeClr val="bg2">
              <a:lumMod val="95000"/>
              <a:lumOff val="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Explosion: 14 Points 42">
            <a:extLst>
              <a:ext uri="{FF2B5EF4-FFF2-40B4-BE49-F238E27FC236}">
                <a16:creationId xmlns="" xmlns:a16="http://schemas.microsoft.com/office/drawing/2014/main" id="{074D7176-26F7-49E8-9F76-4A5EB6A5A52D}"/>
              </a:ext>
            </a:extLst>
          </p:cNvPr>
          <p:cNvSpPr/>
          <p:nvPr/>
        </p:nvSpPr>
        <p:spPr>
          <a:xfrm flipH="1">
            <a:off x="7405811" y="4299520"/>
            <a:ext cx="343115" cy="401206"/>
          </a:xfrm>
          <a:prstGeom prst="irregularSeal2">
            <a:avLst/>
          </a:prstGeom>
          <a:solidFill>
            <a:schemeClr val="bg2">
              <a:lumMod val="95000"/>
              <a:lumOff val="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 xmlns:a16="http://schemas.microsoft.com/office/drawing/2014/main" id="{23DF1D35-F297-4467-A9E5-BC8BF4233333}"/>
              </a:ext>
            </a:extLst>
          </p:cNvPr>
          <p:cNvSpPr/>
          <p:nvPr/>
        </p:nvSpPr>
        <p:spPr>
          <a:xfrm>
            <a:off x="2976539" y="4441225"/>
            <a:ext cx="1038387" cy="213881"/>
          </a:xfrm>
          <a:prstGeom prst="rect">
            <a:avLst/>
          </a:prstGeom>
          <a:solidFill>
            <a:srgbClr val="C000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Altimeter</a:t>
            </a:r>
          </a:p>
        </p:txBody>
      </p:sp>
      <p:sp>
        <p:nvSpPr>
          <p:cNvPr id="47" name="Rectangle 46">
            <a:extLst>
              <a:ext uri="{FF2B5EF4-FFF2-40B4-BE49-F238E27FC236}">
                <a16:creationId xmlns="" xmlns:a16="http://schemas.microsoft.com/office/drawing/2014/main" id="{10F8CAB7-3E96-49A4-A535-47605DC31665}"/>
              </a:ext>
            </a:extLst>
          </p:cNvPr>
          <p:cNvSpPr/>
          <p:nvPr/>
        </p:nvSpPr>
        <p:spPr>
          <a:xfrm>
            <a:off x="5098185" y="4441224"/>
            <a:ext cx="1038387" cy="213881"/>
          </a:xfrm>
          <a:prstGeom prst="rect">
            <a:avLst/>
          </a:prstGeom>
          <a:solidFill>
            <a:srgbClr val="C000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Altimeter</a:t>
            </a:r>
          </a:p>
        </p:txBody>
      </p:sp>
      <p:sp>
        <p:nvSpPr>
          <p:cNvPr id="48" name="TextBox 47">
            <a:extLst>
              <a:ext uri="{FF2B5EF4-FFF2-40B4-BE49-F238E27FC236}">
                <a16:creationId xmlns="" xmlns:a16="http://schemas.microsoft.com/office/drawing/2014/main" id="{299F51BA-2135-4694-9313-CE223901AADB}"/>
              </a:ext>
            </a:extLst>
          </p:cNvPr>
          <p:cNvSpPr txBox="1"/>
          <p:nvPr/>
        </p:nvSpPr>
        <p:spPr>
          <a:xfrm>
            <a:off x="476566" y="3728659"/>
            <a:ext cx="1275607" cy="307777"/>
          </a:xfrm>
          <a:prstGeom prst="rect">
            <a:avLst/>
          </a:prstGeom>
          <a:noFill/>
          <a:ln>
            <a:noFill/>
          </a:ln>
        </p:spPr>
        <p:txBody>
          <a:bodyPr wrap="square" rtlCol="0">
            <a:spAutoFit/>
          </a:bodyPr>
          <a:lstStyle/>
          <a:p>
            <a:r>
              <a:rPr lang="en-US" dirty="0"/>
              <a:t>Main Primary</a:t>
            </a:r>
          </a:p>
        </p:txBody>
      </p:sp>
      <p:sp>
        <p:nvSpPr>
          <p:cNvPr id="49" name="TextBox 48">
            <a:extLst>
              <a:ext uri="{FF2B5EF4-FFF2-40B4-BE49-F238E27FC236}">
                <a16:creationId xmlns="" xmlns:a16="http://schemas.microsoft.com/office/drawing/2014/main" id="{D385A83D-A0A3-45BD-8AA1-55A54F780B85}"/>
              </a:ext>
            </a:extLst>
          </p:cNvPr>
          <p:cNvSpPr txBox="1"/>
          <p:nvPr/>
        </p:nvSpPr>
        <p:spPr>
          <a:xfrm>
            <a:off x="303347" y="4422850"/>
            <a:ext cx="1656166" cy="307777"/>
          </a:xfrm>
          <a:prstGeom prst="rect">
            <a:avLst/>
          </a:prstGeom>
          <a:noFill/>
          <a:ln>
            <a:noFill/>
          </a:ln>
        </p:spPr>
        <p:txBody>
          <a:bodyPr wrap="square" rtlCol="0">
            <a:spAutoFit/>
          </a:bodyPr>
          <a:lstStyle/>
          <a:p>
            <a:r>
              <a:rPr lang="en-US" dirty="0"/>
              <a:t>Main Secondary</a:t>
            </a:r>
          </a:p>
        </p:txBody>
      </p:sp>
      <p:sp>
        <p:nvSpPr>
          <p:cNvPr id="50" name="TextBox 49">
            <a:extLst>
              <a:ext uri="{FF2B5EF4-FFF2-40B4-BE49-F238E27FC236}">
                <a16:creationId xmlns="" xmlns:a16="http://schemas.microsoft.com/office/drawing/2014/main" id="{2319BCA6-A10A-48F1-9682-8A1B0087EF63}"/>
              </a:ext>
            </a:extLst>
          </p:cNvPr>
          <p:cNvSpPr txBox="1"/>
          <p:nvPr/>
        </p:nvSpPr>
        <p:spPr>
          <a:xfrm>
            <a:off x="7917256" y="3619783"/>
            <a:ext cx="1656166" cy="307777"/>
          </a:xfrm>
          <a:prstGeom prst="rect">
            <a:avLst/>
          </a:prstGeom>
          <a:noFill/>
        </p:spPr>
        <p:txBody>
          <a:bodyPr wrap="square" rtlCol="0">
            <a:spAutoFit/>
          </a:bodyPr>
          <a:lstStyle/>
          <a:p>
            <a:r>
              <a:rPr lang="en-US" dirty="0"/>
              <a:t>Drogue Primary</a:t>
            </a:r>
          </a:p>
        </p:txBody>
      </p:sp>
      <p:sp>
        <p:nvSpPr>
          <p:cNvPr id="53" name="TextBox 52">
            <a:extLst>
              <a:ext uri="{FF2B5EF4-FFF2-40B4-BE49-F238E27FC236}">
                <a16:creationId xmlns="" xmlns:a16="http://schemas.microsoft.com/office/drawing/2014/main" id="{7DEAB315-0B6E-46C0-BB84-81564F11CF12}"/>
              </a:ext>
            </a:extLst>
          </p:cNvPr>
          <p:cNvSpPr txBox="1"/>
          <p:nvPr/>
        </p:nvSpPr>
        <p:spPr>
          <a:xfrm>
            <a:off x="7951961" y="4299520"/>
            <a:ext cx="1762465" cy="307777"/>
          </a:xfrm>
          <a:prstGeom prst="rect">
            <a:avLst/>
          </a:prstGeom>
          <a:noFill/>
        </p:spPr>
        <p:txBody>
          <a:bodyPr wrap="square" rtlCol="0">
            <a:spAutoFit/>
          </a:bodyPr>
          <a:lstStyle/>
          <a:p>
            <a:r>
              <a:rPr lang="en-US" dirty="0"/>
              <a:t>Drogue Secondary</a:t>
            </a:r>
          </a:p>
        </p:txBody>
      </p:sp>
      <p:cxnSp>
        <p:nvCxnSpPr>
          <p:cNvPr id="54" name="Straight Connector 53">
            <a:extLst>
              <a:ext uri="{FF2B5EF4-FFF2-40B4-BE49-F238E27FC236}">
                <a16:creationId xmlns="" xmlns:a16="http://schemas.microsoft.com/office/drawing/2014/main" id="{A8D0F96B-51CD-4209-9266-7FF76962642D}"/>
              </a:ext>
            </a:extLst>
          </p:cNvPr>
          <p:cNvCxnSpPr>
            <a:stCxn id="46" idx="1"/>
            <a:endCxn id="41" idx="3"/>
          </p:cNvCxnSpPr>
          <p:nvPr/>
        </p:nvCxnSpPr>
        <p:spPr>
          <a:xfrm flipH="1" flipV="1">
            <a:off x="2245966" y="4499563"/>
            <a:ext cx="730573" cy="48603"/>
          </a:xfrm>
          <a:prstGeom prst="line">
            <a:avLst/>
          </a:prstGeom>
          <a:ln>
            <a:solidFill>
              <a:srgbClr val="FF0000"/>
            </a:solidFill>
          </a:ln>
        </p:spPr>
        <p:style>
          <a:lnRef idx="2">
            <a:schemeClr val="accent3"/>
          </a:lnRef>
          <a:fillRef idx="0">
            <a:schemeClr val="accent3"/>
          </a:fillRef>
          <a:effectRef idx="1">
            <a:schemeClr val="accent3"/>
          </a:effectRef>
          <a:fontRef idx="minor">
            <a:schemeClr val="tx1"/>
          </a:fontRef>
        </p:style>
      </p:cxnSp>
      <p:cxnSp>
        <p:nvCxnSpPr>
          <p:cNvPr id="61" name="Straight Connector 60">
            <a:extLst>
              <a:ext uri="{FF2B5EF4-FFF2-40B4-BE49-F238E27FC236}">
                <a16:creationId xmlns="" xmlns:a16="http://schemas.microsoft.com/office/drawing/2014/main" id="{08769C66-58A5-47CF-BA8A-77987E78C0D7}"/>
              </a:ext>
            </a:extLst>
          </p:cNvPr>
          <p:cNvCxnSpPr>
            <a:cxnSpLocks/>
            <a:stCxn id="47" idx="1"/>
          </p:cNvCxnSpPr>
          <p:nvPr/>
        </p:nvCxnSpPr>
        <p:spPr>
          <a:xfrm flipH="1" flipV="1">
            <a:off x="2281268" y="3927560"/>
            <a:ext cx="2816917" cy="620605"/>
          </a:xfrm>
          <a:prstGeom prst="line">
            <a:avLst/>
          </a:prstGeom>
        </p:spPr>
        <p:style>
          <a:lnRef idx="2">
            <a:schemeClr val="accent2"/>
          </a:lnRef>
          <a:fillRef idx="0">
            <a:schemeClr val="accent2"/>
          </a:fillRef>
          <a:effectRef idx="1">
            <a:schemeClr val="accent2"/>
          </a:effectRef>
          <a:fontRef idx="minor">
            <a:schemeClr val="tx1"/>
          </a:fontRef>
        </p:style>
      </p:cxnSp>
      <p:cxnSp>
        <p:nvCxnSpPr>
          <p:cNvPr id="67" name="Straight Connector 66">
            <a:extLst>
              <a:ext uri="{FF2B5EF4-FFF2-40B4-BE49-F238E27FC236}">
                <a16:creationId xmlns="" xmlns:a16="http://schemas.microsoft.com/office/drawing/2014/main" id="{B2A32905-71AF-4CBB-8F71-58FDBB2E773F}"/>
              </a:ext>
            </a:extLst>
          </p:cNvPr>
          <p:cNvCxnSpPr>
            <a:stCxn id="47" idx="3"/>
            <a:endCxn id="39" idx="1"/>
          </p:cNvCxnSpPr>
          <p:nvPr/>
        </p:nvCxnSpPr>
        <p:spPr>
          <a:xfrm flipV="1">
            <a:off x="6136572" y="3850069"/>
            <a:ext cx="1241486" cy="698096"/>
          </a:xfrm>
          <a:prstGeom prst="line">
            <a:avLst/>
          </a:prstGeom>
        </p:spPr>
        <p:style>
          <a:lnRef idx="2">
            <a:schemeClr val="accent2"/>
          </a:lnRef>
          <a:fillRef idx="0">
            <a:schemeClr val="accent2"/>
          </a:fillRef>
          <a:effectRef idx="1">
            <a:schemeClr val="accent2"/>
          </a:effectRef>
          <a:fontRef idx="minor">
            <a:schemeClr val="tx1"/>
          </a:fontRef>
        </p:style>
      </p:cxnSp>
      <p:sp>
        <p:nvSpPr>
          <p:cNvPr id="68" name="Freeform: Shape 67">
            <a:extLst>
              <a:ext uri="{FF2B5EF4-FFF2-40B4-BE49-F238E27FC236}">
                <a16:creationId xmlns="" xmlns:a16="http://schemas.microsoft.com/office/drawing/2014/main" id="{416DC587-8261-42C1-A0CF-3075EA160C98}"/>
              </a:ext>
            </a:extLst>
          </p:cNvPr>
          <p:cNvSpPr/>
          <p:nvPr/>
        </p:nvSpPr>
        <p:spPr>
          <a:xfrm>
            <a:off x="4029559" y="4013948"/>
            <a:ext cx="3320745" cy="485615"/>
          </a:xfrm>
          <a:custGeom>
            <a:avLst/>
            <a:gdLst>
              <a:gd name="connsiteX0" fmla="*/ 0 w 3549251"/>
              <a:gd name="connsiteY0" fmla="*/ 511557 h 515177"/>
              <a:gd name="connsiteX1" fmla="*/ 1503336 w 3549251"/>
              <a:gd name="connsiteY1" fmla="*/ 113 h 515177"/>
              <a:gd name="connsiteX2" fmla="*/ 3378631 w 3549251"/>
              <a:gd name="connsiteY2" fmla="*/ 465062 h 515177"/>
              <a:gd name="connsiteX3" fmla="*/ 3347634 w 3549251"/>
              <a:gd name="connsiteY3" fmla="*/ 480561 h 515177"/>
            </a:gdLst>
            <a:ahLst/>
            <a:cxnLst>
              <a:cxn ang="0">
                <a:pos x="connsiteX0" y="connsiteY0"/>
              </a:cxn>
              <a:cxn ang="0">
                <a:pos x="connsiteX1" y="connsiteY1"/>
              </a:cxn>
              <a:cxn ang="0">
                <a:pos x="connsiteX2" y="connsiteY2"/>
              </a:cxn>
              <a:cxn ang="0">
                <a:pos x="connsiteX3" y="connsiteY3"/>
              </a:cxn>
            </a:cxnLst>
            <a:rect l="l" t="t" r="r" b="b"/>
            <a:pathLst>
              <a:path w="3549251" h="515177">
                <a:moveTo>
                  <a:pt x="0" y="511557"/>
                </a:moveTo>
                <a:cubicBezTo>
                  <a:pt x="470115" y="259709"/>
                  <a:pt x="940231" y="7862"/>
                  <a:pt x="1503336" y="113"/>
                </a:cubicBezTo>
                <a:cubicBezTo>
                  <a:pt x="2066441" y="-7636"/>
                  <a:pt x="3071248" y="384987"/>
                  <a:pt x="3378631" y="465062"/>
                </a:cubicBezTo>
                <a:cubicBezTo>
                  <a:pt x="3686014" y="545137"/>
                  <a:pt x="3516824" y="512849"/>
                  <a:pt x="3347634" y="480561"/>
                </a:cubicBezTo>
              </a:path>
            </a:pathLst>
          </a:custGeom>
          <a:ln>
            <a:solidFill>
              <a:srgbClr val="FF0000"/>
            </a:solidFill>
          </a:ln>
        </p:spPr>
        <p:style>
          <a:lnRef idx="2">
            <a:schemeClr val="accent3"/>
          </a:lnRef>
          <a:fillRef idx="0">
            <a:schemeClr val="accent3"/>
          </a:fillRef>
          <a:effectRef idx="1">
            <a:schemeClr val="accent3"/>
          </a:effectRef>
          <a:fontRef idx="minor">
            <a:schemeClr val="tx1"/>
          </a:fontRef>
        </p:style>
        <p:txBody>
          <a:bodyPr rtlCol="0" anchor="ctr"/>
          <a:lstStyle/>
          <a:p>
            <a:pPr algn="ctr"/>
            <a:endParaRPr lang="en-US"/>
          </a:p>
        </p:txBody>
      </p:sp>
      <p:sp>
        <p:nvSpPr>
          <p:cNvPr id="17" name="Rectangle 16">
            <a:extLst>
              <a:ext uri="{FF2B5EF4-FFF2-40B4-BE49-F238E27FC236}">
                <a16:creationId xmlns="" xmlns:a16="http://schemas.microsoft.com/office/drawing/2014/main" id="{B36DC574-B6C9-479A-A81C-B8E20581BE32}"/>
              </a:ext>
            </a:extLst>
          </p:cNvPr>
          <p:cNvSpPr/>
          <p:nvPr/>
        </p:nvSpPr>
        <p:spPr>
          <a:xfrm>
            <a:off x="2495226" y="4669730"/>
            <a:ext cx="4608672" cy="154105"/>
          </a:xfrm>
          <a:prstGeom prst="rect">
            <a:avLst/>
          </a:pr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4561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503237" y="301625"/>
            <a:ext cx="9070974" cy="658812"/>
          </a:xfrm>
          <a:prstGeom prst="rect">
            <a:avLst/>
          </a:prstGeom>
          <a:noFill/>
          <a:ln>
            <a:noFill/>
          </a:ln>
        </p:spPr>
        <p:txBody>
          <a:bodyPr wrap="square" lIns="0" tIns="24100" rIns="0" bIns="0" anchor="ctr" anchorCtr="0">
            <a:noAutofit/>
          </a:bodyPr>
          <a:lstStyle/>
          <a:p>
            <a:pPr marL="0" marR="0" lvl="0" indent="0" algn="ctr" rtl="0">
              <a:lnSpc>
                <a:spcPct val="94000"/>
              </a:lnSpc>
              <a:spcBef>
                <a:spcPts val="0"/>
              </a:spcBef>
              <a:spcAft>
                <a:spcPts val="0"/>
              </a:spcAft>
              <a:buClr>
                <a:srgbClr val="000000"/>
              </a:buClr>
              <a:buSzPct val="25000"/>
              <a:buFont typeface="Arial"/>
              <a:buNone/>
            </a:pPr>
            <a:r>
              <a:rPr lang="en-US" sz="3200" b="0" i="0" u="none" strike="noStrike" cap="none">
                <a:solidFill>
                  <a:srgbClr val="000000"/>
                </a:solidFill>
                <a:latin typeface="Arial"/>
                <a:ea typeface="Arial"/>
                <a:cs typeface="Arial"/>
                <a:sym typeface="Arial"/>
              </a:rPr>
              <a:t>Rocket Motor Selection</a:t>
            </a:r>
          </a:p>
        </p:txBody>
      </p:sp>
      <p:sp>
        <p:nvSpPr>
          <p:cNvPr id="151" name="Shape 151"/>
          <p:cNvSpPr txBox="1">
            <a:spLocks noGrp="1"/>
          </p:cNvSpPr>
          <p:nvPr>
            <p:ph type="body" idx="1"/>
          </p:nvPr>
        </p:nvSpPr>
        <p:spPr>
          <a:xfrm>
            <a:off x="503237" y="1768475"/>
            <a:ext cx="9070974" cy="4997449"/>
          </a:xfrm>
          <a:prstGeom prst="rect">
            <a:avLst/>
          </a:prstGeom>
          <a:noFill/>
          <a:ln>
            <a:noFill/>
          </a:ln>
        </p:spPr>
        <p:txBody>
          <a:bodyPr wrap="square" lIns="0" tIns="18000" rIns="0" bIns="0" anchor="t" anchorCtr="0">
            <a:noAutofit/>
          </a:bodyPr>
          <a:lstStyle/>
          <a:p>
            <a:pPr marL="431800" lvl="0" indent="-330200">
              <a:lnSpc>
                <a:spcPct val="93000"/>
              </a:lnSpc>
              <a:spcAft>
                <a:spcPts val="0"/>
              </a:spcAft>
              <a:buClr>
                <a:srgbClr val="000000"/>
              </a:buClr>
              <a:buSzPct val="45000"/>
              <a:buFont typeface="Noto Sans Symbols"/>
              <a:buChar char="●"/>
            </a:pPr>
            <a:r>
              <a:rPr lang="en-US" dirty="0"/>
              <a:t>Primary motor selection – Aerotech K1440 (6.1 : 1 TWR)</a:t>
            </a:r>
          </a:p>
          <a:p>
            <a:pPr marL="431800" lvl="0" indent="-330200">
              <a:lnSpc>
                <a:spcPct val="93000"/>
              </a:lnSpc>
              <a:spcAft>
                <a:spcPts val="0"/>
              </a:spcAft>
              <a:buClr>
                <a:srgbClr val="000000"/>
              </a:buClr>
              <a:buSzPct val="45000"/>
              <a:buFont typeface="Noto Sans Symbols"/>
              <a:buChar char="●"/>
            </a:pPr>
            <a:endParaRPr lang="en-US" dirty="0"/>
          </a:p>
          <a:p>
            <a:pPr marL="431800" lvl="0" indent="-330200">
              <a:spcAft>
                <a:spcPts val="0"/>
              </a:spcAft>
              <a:buClr>
                <a:srgbClr val="000000"/>
              </a:buClr>
              <a:buSzPct val="45000"/>
              <a:buFont typeface="Noto Sans Symbols"/>
              <a:buChar char="●"/>
            </a:pPr>
            <a:r>
              <a:rPr lang="en-US" dirty="0"/>
              <a:t>Secondary motor selection – </a:t>
            </a:r>
            <a:r>
              <a:rPr lang="en-US" dirty="0" err="1"/>
              <a:t>Ceseroni</a:t>
            </a:r>
            <a:r>
              <a:rPr lang="en-US" dirty="0"/>
              <a:t> K2000 VMAX (8.5 : 1 TWR)</a:t>
            </a:r>
          </a:p>
          <a:p>
            <a:pPr marL="431800" lvl="0" indent="-330200">
              <a:spcAft>
                <a:spcPts val="0"/>
              </a:spcAft>
              <a:buClr>
                <a:srgbClr val="000000"/>
              </a:buClr>
              <a:buSzPct val="45000"/>
              <a:buFont typeface="Noto Sans Symbols"/>
              <a:buChar char="●"/>
            </a:pPr>
            <a:endParaRPr lang="en-US" sz="2400" b="0" i="0" u="none" dirty="0">
              <a:solidFill>
                <a:srgbClr val="000000"/>
              </a:solidFill>
              <a:latin typeface="Arial"/>
              <a:ea typeface="Arial"/>
              <a:cs typeface="Arial"/>
              <a:sym typeface="Arial"/>
            </a:endParaRPr>
          </a:p>
          <a:p>
            <a:pPr marL="428625" indent="-327025">
              <a:spcBef>
                <a:spcPts val="1400"/>
              </a:spcBef>
              <a:spcAft>
                <a:spcPts val="0"/>
              </a:spcAft>
              <a:buClr>
                <a:srgbClr val="000000"/>
              </a:buClr>
              <a:buSzPct val="45000"/>
              <a:buFont typeface="Noto Sans Symbols"/>
              <a:buChar char="●"/>
            </a:pPr>
            <a:r>
              <a:rPr lang="en-US" dirty="0"/>
              <a:t>RockSim 9 was used for all simulations</a:t>
            </a:r>
            <a:endParaRPr lang="en-US" sz="2000" dirty="0"/>
          </a:p>
          <a:p>
            <a:pPr marL="428625" marR="0" lvl="0" indent="-327025" algn="l" rtl="0">
              <a:lnSpc>
                <a:spcPct val="94000"/>
              </a:lnSpc>
              <a:spcBef>
                <a:spcPts val="1400"/>
              </a:spcBef>
              <a:spcAft>
                <a:spcPts val="0"/>
              </a:spcAft>
              <a:buClr>
                <a:srgbClr val="000000"/>
              </a:buClr>
              <a:buSzPct val="45000"/>
              <a:buFont typeface="Noto Sans Symbols"/>
              <a:buChar char="●"/>
            </a:pPr>
            <a:endParaRPr lang="en-US" sz="2400" b="0" i="0" u="none" dirty="0">
              <a:solidFill>
                <a:srgbClr val="000000"/>
              </a:solidFill>
              <a:latin typeface="Arial"/>
              <a:ea typeface="Arial"/>
              <a:cs typeface="Arial"/>
              <a:sym typeface="Arial"/>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2720"/>
          <a:stretch/>
        </p:blipFill>
        <p:spPr>
          <a:xfrm>
            <a:off x="227504" y="4741012"/>
            <a:ext cx="9853122" cy="75540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7503" y="5249850"/>
            <a:ext cx="9853122" cy="522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503237" y="301625"/>
            <a:ext cx="9070974" cy="658812"/>
          </a:xfrm>
          <a:prstGeom prst="rect">
            <a:avLst/>
          </a:prstGeom>
          <a:noFill/>
          <a:ln>
            <a:noFill/>
          </a:ln>
        </p:spPr>
        <p:txBody>
          <a:bodyPr wrap="square" lIns="0" tIns="24100" rIns="0" bIns="0" anchor="ctr" anchorCtr="0">
            <a:noAutofit/>
          </a:bodyPr>
          <a:lstStyle/>
          <a:p>
            <a:pPr marL="0" marR="0" lvl="0" indent="0" algn="ctr" rtl="0">
              <a:lnSpc>
                <a:spcPct val="94000"/>
              </a:lnSpc>
              <a:spcBef>
                <a:spcPts val="0"/>
              </a:spcBef>
              <a:spcAft>
                <a:spcPts val="0"/>
              </a:spcAft>
              <a:buClr>
                <a:srgbClr val="000000"/>
              </a:buClr>
              <a:buSzPct val="25000"/>
              <a:buFont typeface="Arial"/>
              <a:buNone/>
            </a:pPr>
            <a:r>
              <a:rPr lang="en-US" sz="3200" b="0" i="0" u="none" strike="noStrike" cap="none" dirty="0">
                <a:solidFill>
                  <a:srgbClr val="000000"/>
                </a:solidFill>
                <a:latin typeface="Arial"/>
                <a:ea typeface="Arial"/>
                <a:cs typeface="Arial"/>
                <a:sym typeface="Arial"/>
              </a:rPr>
              <a:t>Test Flights</a:t>
            </a:r>
          </a:p>
        </p:txBody>
      </p:sp>
      <p:sp>
        <p:nvSpPr>
          <p:cNvPr id="158" name="Shape 158"/>
          <p:cNvSpPr txBox="1">
            <a:spLocks noGrp="1"/>
          </p:cNvSpPr>
          <p:nvPr>
            <p:ph type="body" idx="1"/>
          </p:nvPr>
        </p:nvSpPr>
        <p:spPr>
          <a:xfrm>
            <a:off x="503237" y="1768475"/>
            <a:ext cx="9070974" cy="4997449"/>
          </a:xfrm>
          <a:prstGeom prst="rect">
            <a:avLst/>
          </a:prstGeom>
          <a:noFill/>
          <a:ln>
            <a:noFill/>
          </a:ln>
        </p:spPr>
        <p:txBody>
          <a:bodyPr wrap="square" lIns="0" tIns="18000" rIns="0" bIns="0" anchor="t" anchorCtr="0">
            <a:noAutofit/>
          </a:bodyPr>
          <a:lstStyle/>
          <a:p>
            <a:pPr marL="427990" marR="0" lvl="0" indent="-327025" algn="l" rtl="0">
              <a:lnSpc>
                <a:spcPct val="94000"/>
              </a:lnSpc>
              <a:spcBef>
                <a:spcPts val="0"/>
              </a:spcBef>
              <a:spcAft>
                <a:spcPts val="0"/>
              </a:spcAft>
              <a:buClr>
                <a:srgbClr val="000000"/>
              </a:buClr>
              <a:buSzPct val="45000"/>
              <a:buFont typeface="Noto Sans Symbols"/>
              <a:buChar char="●"/>
            </a:pPr>
            <a:r>
              <a:rPr lang="en-US" sz="2400" b="0" i="0" u="none" dirty="0">
                <a:solidFill>
                  <a:srgbClr val="000000"/>
                </a:solidFill>
                <a:latin typeface="Arial"/>
                <a:ea typeface="Arial"/>
                <a:cs typeface="Arial"/>
                <a:sym typeface="Arial"/>
              </a:rPr>
              <a:t>Show results of any test flights</a:t>
            </a:r>
            <a:endParaRPr lang="en-US" dirty="0"/>
          </a:p>
          <a:p>
            <a:pPr marL="860425" marR="0" lvl="1" indent="-327025" algn="l" rtl="0">
              <a:lnSpc>
                <a:spcPct val="94000"/>
              </a:lnSpc>
              <a:spcBef>
                <a:spcPts val="1400"/>
              </a:spcBef>
              <a:spcAft>
                <a:spcPts val="0"/>
              </a:spcAft>
              <a:buClr>
                <a:srgbClr val="000000"/>
              </a:buClr>
              <a:buSzPct val="75000"/>
              <a:buFont typeface="Noto Sans Symbols"/>
              <a:buChar char="−"/>
            </a:pPr>
            <a:r>
              <a:rPr lang="en-US" sz="2000" b="0" i="0" u="none" strike="noStrike" cap="none" dirty="0">
                <a:solidFill>
                  <a:srgbClr val="000000"/>
                </a:solidFill>
                <a:latin typeface="Arial"/>
                <a:ea typeface="Arial"/>
                <a:cs typeface="Arial"/>
                <a:sym typeface="Arial"/>
              </a:rPr>
              <a:t>There have been no test flights yet, as our January launch was </a:t>
            </a:r>
            <a:r>
              <a:rPr lang="en-US" sz="2000" b="0" i="0" u="none" strike="noStrike" cap="none" dirty="0" smtClean="0">
                <a:solidFill>
                  <a:srgbClr val="000000"/>
                </a:solidFill>
                <a:latin typeface="Arial"/>
                <a:ea typeface="Arial"/>
                <a:cs typeface="Arial"/>
                <a:sym typeface="Arial"/>
              </a:rPr>
              <a:t>canceled due to weather. </a:t>
            </a:r>
            <a:r>
              <a:rPr lang="en-US" sz="2000" b="0" i="0" u="none" strike="noStrike" cap="none" dirty="0">
                <a:solidFill>
                  <a:srgbClr val="000000"/>
                </a:solidFill>
                <a:latin typeface="Arial"/>
                <a:ea typeface="Arial"/>
                <a:cs typeface="Arial"/>
                <a:sym typeface="Arial"/>
              </a:rPr>
              <a:t>We plan to have a launch on </a:t>
            </a:r>
            <a:r>
              <a:rPr lang="en-US" dirty="0"/>
              <a:t>February</a:t>
            </a:r>
            <a:r>
              <a:rPr lang="en-US" sz="2000" b="0" i="0" u="none" strike="noStrike" cap="none" dirty="0">
                <a:solidFill>
                  <a:srgbClr val="000000"/>
                </a:solidFill>
                <a:latin typeface="Arial"/>
                <a:ea typeface="Arial"/>
                <a:cs typeface="Arial"/>
                <a:sym typeface="Arial"/>
              </a:rPr>
              <a:t> 17 and </a:t>
            </a:r>
            <a:r>
              <a:rPr lang="en-US" sz="2000" b="0" i="0" u="none" strike="noStrike" cap="none" dirty="0" smtClean="0">
                <a:solidFill>
                  <a:srgbClr val="000000"/>
                </a:solidFill>
                <a:latin typeface="Arial"/>
                <a:ea typeface="Arial"/>
                <a:cs typeface="Arial"/>
                <a:sym typeface="Arial"/>
              </a:rPr>
              <a:t>18</a:t>
            </a:r>
            <a:r>
              <a:rPr lang="en-US" dirty="0"/>
              <a:t> </a:t>
            </a:r>
            <a:r>
              <a:rPr lang="en-US" dirty="0" smtClean="0"/>
              <a:t>and one also in March if needed.</a:t>
            </a:r>
            <a:endParaRPr lang="en-US" sz="2000" b="0" i="0" u="none" strike="noStrike" cap="none" dirty="0">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63"/>
        <p:cNvGrpSpPr/>
        <p:nvPr/>
      </p:nvGrpSpPr>
      <p:grpSpPr>
        <a:xfrm>
          <a:off x="0" y="0"/>
          <a:ext cx="0" cy="0"/>
          <a:chOff x="0" y="0"/>
          <a:chExt cx="0" cy="0"/>
        </a:xfrm>
      </p:grpSpPr>
      <p:sp>
        <p:nvSpPr>
          <p:cNvPr id="164" name="Shape 164"/>
          <p:cNvSpPr txBox="1">
            <a:spLocks noGrp="1"/>
          </p:cNvSpPr>
          <p:nvPr>
            <p:ph type="subTitle" idx="1"/>
          </p:nvPr>
        </p:nvSpPr>
        <p:spPr>
          <a:xfrm>
            <a:off x="503237" y="1768475"/>
            <a:ext cx="9070974" cy="4997449"/>
          </a:xfrm>
          <a:prstGeom prst="rect">
            <a:avLst/>
          </a:prstGeom>
          <a:noFill/>
          <a:ln>
            <a:noFill/>
          </a:ln>
        </p:spPr>
        <p:txBody>
          <a:bodyPr wrap="square" lIns="0" tIns="24100" rIns="0" bIns="0" anchor="ctr" anchorCtr="0">
            <a:noAutofit/>
          </a:bodyPr>
          <a:lstStyle/>
          <a:p>
            <a:pPr marL="0" marR="0" lvl="0" indent="0" algn="ctr" rtl="0">
              <a:lnSpc>
                <a:spcPct val="94000"/>
              </a:lnSpc>
              <a:spcBef>
                <a:spcPts val="0"/>
              </a:spcBef>
              <a:spcAft>
                <a:spcPts val="0"/>
              </a:spcAft>
              <a:buClr>
                <a:srgbClr val="000000"/>
              </a:buClr>
              <a:buSzPct val="25000"/>
              <a:buFont typeface="Arial"/>
              <a:buNone/>
            </a:pPr>
            <a:r>
              <a:rPr lang="en-US" sz="3200"/>
              <a:t>Rover</a:t>
            </a:r>
            <a:r>
              <a:rPr lang="en-US" sz="3200" b="0" i="0" u="none" strike="noStrike" cap="none">
                <a:solidFill>
                  <a:srgbClr val="000000"/>
                </a:solidFill>
                <a:latin typeface="Arial"/>
                <a:ea typeface="Arial"/>
                <a:cs typeface="Arial"/>
                <a:sym typeface="Arial"/>
              </a:rPr>
              <a:t> Design</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503237" y="301625"/>
            <a:ext cx="9070974" cy="658812"/>
          </a:xfrm>
          <a:prstGeom prst="rect">
            <a:avLst/>
          </a:prstGeom>
          <a:noFill/>
          <a:ln>
            <a:noFill/>
          </a:ln>
        </p:spPr>
        <p:txBody>
          <a:bodyPr wrap="square" lIns="0" tIns="24100" rIns="0" bIns="0" anchor="ctr" anchorCtr="0">
            <a:noAutofit/>
          </a:bodyPr>
          <a:lstStyle/>
          <a:p>
            <a:pPr marL="0" marR="0" lvl="0" indent="0" algn="ctr" rtl="0">
              <a:lnSpc>
                <a:spcPct val="94000"/>
              </a:lnSpc>
              <a:spcBef>
                <a:spcPts val="0"/>
              </a:spcBef>
              <a:spcAft>
                <a:spcPts val="0"/>
              </a:spcAft>
              <a:buClr>
                <a:srgbClr val="000000"/>
              </a:buClr>
              <a:buSzPct val="25000"/>
              <a:buFont typeface="Arial"/>
              <a:buNone/>
            </a:pPr>
            <a:r>
              <a:rPr lang="en-US" dirty="0"/>
              <a:t>Rover</a:t>
            </a:r>
            <a:r>
              <a:rPr lang="en-US" sz="3200" b="0" i="0" u="none" strike="noStrike" cap="none" dirty="0">
                <a:solidFill>
                  <a:srgbClr val="000000"/>
                </a:solidFill>
                <a:latin typeface="Arial"/>
                <a:ea typeface="Arial"/>
                <a:cs typeface="Arial"/>
                <a:sym typeface="Arial"/>
              </a:rPr>
              <a:t> Design Overview</a:t>
            </a:r>
          </a:p>
        </p:txBody>
      </p:sp>
      <p:pic>
        <p:nvPicPr>
          <p:cNvPr id="8" name="Picture 8" descr="A close up of a sign&#10;&#10;Description generated with high confidence">
            <a:extLst>
              <a:ext uri="{FF2B5EF4-FFF2-40B4-BE49-F238E27FC236}">
                <a16:creationId xmlns="" xmlns:a16="http://schemas.microsoft.com/office/drawing/2014/main" id="{E0D449D3-17B3-4CF7-8289-AC41D33E6AE0}"/>
              </a:ext>
            </a:extLst>
          </p:cNvPr>
          <p:cNvPicPr>
            <a:picLocks noChangeAspect="1"/>
          </p:cNvPicPr>
          <p:nvPr/>
        </p:nvPicPr>
        <p:blipFill>
          <a:blip r:embed="rId3"/>
          <a:stretch>
            <a:fillRect/>
          </a:stretch>
        </p:blipFill>
        <p:spPr>
          <a:xfrm>
            <a:off x="0" y="2038350"/>
            <a:ext cx="10055868" cy="395946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17A9C84-B014-4215-A9D7-B7EE6ADEA440}"/>
              </a:ext>
            </a:extLst>
          </p:cNvPr>
          <p:cNvSpPr>
            <a:spLocks noGrp="1"/>
          </p:cNvSpPr>
          <p:nvPr>
            <p:ph type="title"/>
          </p:nvPr>
        </p:nvSpPr>
        <p:spPr/>
        <p:txBody>
          <a:bodyPr/>
          <a:lstStyle/>
          <a:p>
            <a:r>
              <a:rPr lang="en-US"/>
              <a:t>Rover Design Overview cont.</a:t>
            </a:r>
            <a:endParaRPr lang="en-US">
              <a:solidFill>
                <a:schemeClr val="tx1"/>
              </a:solidFill>
            </a:endParaRPr>
          </a:p>
        </p:txBody>
      </p:sp>
      <p:pic>
        <p:nvPicPr>
          <p:cNvPr id="4" name="Picture 4" descr="A screenshot of a video game&#10;&#10;Description generated with high confidence">
            <a:extLst>
              <a:ext uri="{FF2B5EF4-FFF2-40B4-BE49-F238E27FC236}">
                <a16:creationId xmlns="" xmlns:a16="http://schemas.microsoft.com/office/drawing/2014/main" id="{FA327E1A-1B4A-4677-9768-06827A08B6E1}"/>
              </a:ext>
            </a:extLst>
          </p:cNvPr>
          <p:cNvPicPr>
            <a:picLocks noChangeAspect="1"/>
          </p:cNvPicPr>
          <p:nvPr/>
        </p:nvPicPr>
        <p:blipFill>
          <a:blip r:embed="rId2"/>
          <a:stretch>
            <a:fillRect/>
          </a:stretch>
        </p:blipFill>
        <p:spPr>
          <a:xfrm>
            <a:off x="109370" y="1238250"/>
            <a:ext cx="9829968" cy="4213716"/>
          </a:xfrm>
          <a:prstGeom prst="rect">
            <a:avLst/>
          </a:prstGeom>
        </p:spPr>
      </p:pic>
    </p:spTree>
    <p:extLst>
      <p:ext uri="{BB962C8B-B14F-4D97-AF65-F5344CB8AC3E}">
        <p14:creationId xmlns:p14="http://schemas.microsoft.com/office/powerpoint/2010/main" val="19672864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close up of a sign&#10;&#10;Description generated with very high confidence">
            <a:extLst>
              <a:ext uri="{FF2B5EF4-FFF2-40B4-BE49-F238E27FC236}">
                <a16:creationId xmlns="" xmlns:a16="http://schemas.microsoft.com/office/drawing/2014/main" id="{D987BC7A-91EB-4B17-B3D5-F816360744B0}"/>
              </a:ext>
            </a:extLst>
          </p:cNvPr>
          <p:cNvPicPr>
            <a:picLocks noChangeAspect="1"/>
          </p:cNvPicPr>
          <p:nvPr/>
        </p:nvPicPr>
        <p:blipFill rotWithShape="1">
          <a:blip r:embed="rId2"/>
          <a:srcRect l="-390" t="16699" r="390" b="3640"/>
          <a:stretch/>
        </p:blipFill>
        <p:spPr>
          <a:xfrm>
            <a:off x="-76208" y="1323975"/>
            <a:ext cx="9793007" cy="4377705"/>
          </a:xfrm>
          <a:prstGeom prst="rect">
            <a:avLst/>
          </a:prstGeom>
        </p:spPr>
      </p:pic>
      <p:sp>
        <p:nvSpPr>
          <p:cNvPr id="7" name="Title 1">
            <a:extLst>
              <a:ext uri="{FF2B5EF4-FFF2-40B4-BE49-F238E27FC236}">
                <a16:creationId xmlns="" xmlns:a16="http://schemas.microsoft.com/office/drawing/2014/main" id="{6BFB6E5B-37DD-4677-A1E4-1556A49F8E4F}"/>
              </a:ext>
            </a:extLst>
          </p:cNvPr>
          <p:cNvSpPr>
            <a:spLocks noGrp="1"/>
          </p:cNvSpPr>
          <p:nvPr>
            <p:ph type="title"/>
          </p:nvPr>
        </p:nvSpPr>
        <p:spPr>
          <a:xfrm>
            <a:off x="507148" y="301119"/>
            <a:ext cx="9066211" cy="654050"/>
          </a:xfrm>
        </p:spPr>
        <p:txBody>
          <a:bodyPr/>
          <a:lstStyle/>
          <a:p>
            <a:r>
              <a:rPr lang="en-US"/>
              <a:t>Rover Design Overview cont.</a:t>
            </a:r>
            <a:endParaRPr lang="en-US">
              <a:solidFill>
                <a:schemeClr val="tx1"/>
              </a:solidFill>
            </a:endParaRPr>
          </a:p>
        </p:txBody>
      </p:sp>
    </p:spTree>
    <p:extLst>
      <p:ext uri="{BB962C8B-B14F-4D97-AF65-F5344CB8AC3E}">
        <p14:creationId xmlns:p14="http://schemas.microsoft.com/office/powerpoint/2010/main" val="40823461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83"/>
        <p:cNvGrpSpPr/>
        <p:nvPr/>
      </p:nvGrpSpPr>
      <p:grpSpPr>
        <a:xfrm>
          <a:off x="0" y="0"/>
          <a:ext cx="0" cy="0"/>
          <a:chOff x="0" y="0"/>
          <a:chExt cx="0" cy="0"/>
        </a:xfrm>
      </p:grpSpPr>
      <p:sp>
        <p:nvSpPr>
          <p:cNvPr id="184" name="Shape 184"/>
          <p:cNvSpPr txBox="1"/>
          <p:nvPr/>
        </p:nvSpPr>
        <p:spPr>
          <a:xfrm>
            <a:off x="460375" y="3017836"/>
            <a:ext cx="9070974" cy="3054350"/>
          </a:xfrm>
          <a:prstGeom prst="rect">
            <a:avLst/>
          </a:prstGeom>
          <a:noFill/>
          <a:ln>
            <a:noFill/>
          </a:ln>
        </p:spPr>
        <p:txBody>
          <a:bodyPr wrap="square" lIns="0" tIns="24100" rIns="0" bIns="0" anchor="ctr" anchorCtr="0">
            <a:noAutofit/>
          </a:bodyPr>
          <a:lstStyle/>
          <a:p>
            <a:pPr marL="0" marR="0" lvl="0" indent="0" algn="ctr" rtl="0">
              <a:lnSpc>
                <a:spcPct val="94000"/>
              </a:lnSpc>
              <a:spcBef>
                <a:spcPts val="0"/>
              </a:spcBef>
              <a:spcAft>
                <a:spcPts val="0"/>
              </a:spcAft>
              <a:buClr>
                <a:srgbClr val="000000"/>
              </a:buClr>
              <a:buSzPct val="25000"/>
              <a:buFont typeface="Arial"/>
              <a:buNone/>
            </a:pPr>
            <a:r>
              <a:rPr lang="en-US" sz="3200" b="0" i="0" u="none">
                <a:solidFill>
                  <a:srgbClr val="000000"/>
                </a:solidFill>
                <a:latin typeface="Arial"/>
                <a:ea typeface="Arial"/>
                <a:cs typeface="Arial"/>
                <a:sym typeface="Arial"/>
              </a:rPr>
              <a:t>Mechanical Subsystem</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89"/>
        <p:cNvGrpSpPr/>
        <p:nvPr/>
      </p:nvGrpSpPr>
      <p:grpSpPr>
        <a:xfrm>
          <a:off x="0" y="0"/>
          <a:ext cx="0" cy="0"/>
          <a:chOff x="0" y="0"/>
          <a:chExt cx="0" cy="0"/>
        </a:xfrm>
      </p:grpSpPr>
      <p:sp>
        <p:nvSpPr>
          <p:cNvPr id="190" name="Shape 190"/>
          <p:cNvSpPr txBox="1">
            <a:spLocks noGrp="1"/>
          </p:cNvSpPr>
          <p:nvPr>
            <p:ph type="title"/>
          </p:nvPr>
        </p:nvSpPr>
        <p:spPr>
          <a:xfrm>
            <a:off x="503237" y="301625"/>
            <a:ext cx="9070974" cy="658812"/>
          </a:xfrm>
          <a:prstGeom prst="rect">
            <a:avLst/>
          </a:prstGeom>
          <a:noFill/>
          <a:ln>
            <a:noFill/>
          </a:ln>
        </p:spPr>
        <p:txBody>
          <a:bodyPr wrap="square" lIns="0" tIns="24100" rIns="0" bIns="0" anchor="ctr" anchorCtr="0">
            <a:noAutofit/>
          </a:bodyPr>
          <a:lstStyle/>
          <a:p>
            <a:pPr marL="0" marR="0" lvl="0" indent="0" algn="ctr" rtl="0">
              <a:lnSpc>
                <a:spcPct val="94000"/>
              </a:lnSpc>
              <a:spcBef>
                <a:spcPts val="0"/>
              </a:spcBef>
              <a:spcAft>
                <a:spcPts val="0"/>
              </a:spcAft>
              <a:buClr>
                <a:srgbClr val="000000"/>
              </a:buClr>
              <a:buSzPct val="25000"/>
              <a:buFont typeface="Arial"/>
              <a:buNone/>
            </a:pPr>
            <a:r>
              <a:rPr lang="en-US" sz="3200" b="0" i="0" u="none" strike="noStrike" cap="none">
                <a:solidFill>
                  <a:srgbClr val="000000"/>
                </a:solidFill>
                <a:latin typeface="Arial"/>
                <a:ea typeface="Arial"/>
                <a:cs typeface="Arial"/>
                <a:sym typeface="Arial"/>
              </a:rPr>
              <a:t>Mechanical Layout</a:t>
            </a:r>
          </a:p>
        </p:txBody>
      </p:sp>
      <p:sp>
        <p:nvSpPr>
          <p:cNvPr id="191" name="Shape 191"/>
          <p:cNvSpPr txBox="1">
            <a:spLocks noGrp="1"/>
          </p:cNvSpPr>
          <p:nvPr>
            <p:ph type="body" idx="1"/>
          </p:nvPr>
        </p:nvSpPr>
        <p:spPr>
          <a:xfrm>
            <a:off x="503237" y="1768475"/>
            <a:ext cx="9070974" cy="4997449"/>
          </a:xfrm>
          <a:prstGeom prst="rect">
            <a:avLst/>
          </a:prstGeom>
          <a:noFill/>
          <a:ln>
            <a:noFill/>
          </a:ln>
        </p:spPr>
        <p:txBody>
          <a:bodyPr wrap="square" lIns="0" tIns="18000" rIns="0" bIns="0" anchor="t" anchorCtr="0">
            <a:noAutofit/>
          </a:bodyPr>
          <a:lstStyle/>
          <a:p>
            <a:pPr marL="428625" marR="0" lvl="0" indent="-327025" algn="l" rtl="0">
              <a:lnSpc>
                <a:spcPct val="94000"/>
              </a:lnSpc>
              <a:spcBef>
                <a:spcPts val="0"/>
              </a:spcBef>
              <a:spcAft>
                <a:spcPts val="0"/>
              </a:spcAft>
              <a:buClr>
                <a:srgbClr val="000000"/>
              </a:buClr>
              <a:buSzPct val="45000"/>
              <a:buFont typeface="Noto Sans Symbols"/>
              <a:buChar char="●"/>
            </a:pPr>
            <a:r>
              <a:rPr lang="en-US" sz="2400" b="0" i="0" u="none">
                <a:solidFill>
                  <a:srgbClr val="000000"/>
                </a:solidFill>
                <a:latin typeface="Arial"/>
                <a:ea typeface="Arial"/>
                <a:cs typeface="Arial"/>
                <a:sym typeface="Arial"/>
              </a:rPr>
              <a:t>Show Mechanical Layout of </a:t>
            </a:r>
            <a:r>
              <a:rPr lang="en-US"/>
              <a:t>rover</a:t>
            </a:r>
          </a:p>
          <a:p>
            <a:pPr marL="860425" marR="0" lvl="1" indent="-327025" algn="l" rtl="0">
              <a:lnSpc>
                <a:spcPct val="94000"/>
              </a:lnSpc>
              <a:spcBef>
                <a:spcPts val="1400"/>
              </a:spcBef>
              <a:spcAft>
                <a:spcPts val="0"/>
              </a:spcAft>
              <a:buClr>
                <a:srgbClr val="000000"/>
              </a:buClr>
              <a:buSzPct val="75000"/>
              <a:buFont typeface="Noto Sans Symbols"/>
              <a:buChar char="−"/>
            </a:pPr>
            <a:r>
              <a:rPr lang="en-US" sz="2000" b="0" i="0" u="none" strike="noStrike" cap="none">
                <a:solidFill>
                  <a:srgbClr val="000000"/>
                </a:solidFill>
                <a:latin typeface="Arial"/>
                <a:ea typeface="Arial"/>
                <a:cs typeface="Arial"/>
                <a:sym typeface="Arial"/>
              </a:rPr>
              <a:t>Show structure of </a:t>
            </a:r>
            <a:r>
              <a:rPr lang="en-US"/>
              <a:t>rover</a:t>
            </a:r>
          </a:p>
          <a:p>
            <a:pPr marL="860425" marR="0" lvl="1" indent="-327025" algn="l" rtl="0">
              <a:lnSpc>
                <a:spcPct val="94000"/>
              </a:lnSpc>
              <a:spcBef>
                <a:spcPts val="1100"/>
              </a:spcBef>
              <a:spcAft>
                <a:spcPts val="0"/>
              </a:spcAft>
              <a:buClr>
                <a:srgbClr val="000000"/>
              </a:buClr>
              <a:buSzPct val="75000"/>
              <a:buFont typeface="Noto Sans Symbols"/>
              <a:buChar char="−"/>
            </a:pPr>
            <a:r>
              <a:rPr lang="en-US" sz="2000" b="0" i="0" u="none" strike="noStrike" cap="none">
                <a:solidFill>
                  <a:srgbClr val="000000"/>
                </a:solidFill>
                <a:latin typeface="Arial"/>
                <a:ea typeface="Arial"/>
                <a:cs typeface="Arial"/>
                <a:sym typeface="Arial"/>
              </a:rPr>
              <a:t>Identify location of major components</a:t>
            </a:r>
          </a:p>
          <a:p>
            <a:pPr marL="860425" marR="0" lvl="1" indent="-327025" algn="l" rtl="0">
              <a:lnSpc>
                <a:spcPct val="94000"/>
              </a:lnSpc>
              <a:spcBef>
                <a:spcPts val="1100"/>
              </a:spcBef>
              <a:spcAft>
                <a:spcPts val="0"/>
              </a:spcAft>
              <a:buClr>
                <a:srgbClr val="000000"/>
              </a:buClr>
              <a:buSzPct val="75000"/>
              <a:buFont typeface="Noto Sans Symbols"/>
              <a:buChar char="−"/>
            </a:pPr>
            <a:r>
              <a:rPr lang="en-US" sz="2000" b="0" i="0" u="none" strike="noStrike" cap="none">
                <a:solidFill>
                  <a:srgbClr val="000000"/>
                </a:solidFill>
                <a:latin typeface="Arial"/>
                <a:ea typeface="Arial"/>
                <a:cs typeface="Arial"/>
                <a:sym typeface="Arial"/>
              </a:rPr>
              <a:t>Identify major mechanical parts</a:t>
            </a:r>
          </a:p>
          <a:p>
            <a:pPr marL="342900" marR="0" lvl="0" indent="-342900" algn="l" rtl="0">
              <a:lnSpc>
                <a:spcPct val="94000"/>
              </a:lnSpc>
              <a:spcBef>
                <a:spcPts val="1100"/>
              </a:spcBef>
              <a:spcAft>
                <a:spcPts val="0"/>
              </a:spcAft>
              <a:buSzPct val="25000"/>
              <a:buNone/>
            </a:pPr>
            <a:endParaRPr sz="2000" b="0" i="0" u="none" strike="noStrike" cap="none">
              <a:solidFill>
                <a:srgbClr val="000000"/>
              </a:solidFill>
              <a:latin typeface="Arial"/>
              <a:ea typeface="Arial"/>
              <a:cs typeface="Arial"/>
              <a:sym typeface="Arial"/>
            </a:endParaRPr>
          </a:p>
        </p:txBody>
      </p:sp>
      <p:pic>
        <p:nvPicPr>
          <p:cNvPr id="2" name="Picture 2" descr="A picture containing text&#10;&#10;Description generated with high confidence">
            <a:extLst>
              <a:ext uri="{FF2B5EF4-FFF2-40B4-BE49-F238E27FC236}">
                <a16:creationId xmlns="" xmlns:a16="http://schemas.microsoft.com/office/drawing/2014/main" id="{25505042-D6E2-4647-9748-396E91DFBC2E}"/>
              </a:ext>
            </a:extLst>
          </p:cNvPr>
          <p:cNvPicPr>
            <a:picLocks noChangeAspect="1"/>
          </p:cNvPicPr>
          <p:nvPr/>
        </p:nvPicPr>
        <p:blipFill>
          <a:blip r:embed="rId3"/>
          <a:stretch>
            <a:fillRect/>
          </a:stretch>
        </p:blipFill>
        <p:spPr>
          <a:xfrm>
            <a:off x="352462" y="1200719"/>
            <a:ext cx="8984016" cy="623343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29B4D86-9FE8-4001-BBBF-B26DB5C9AB1E}"/>
              </a:ext>
            </a:extLst>
          </p:cNvPr>
          <p:cNvSpPr>
            <a:spLocks noGrp="1"/>
          </p:cNvSpPr>
          <p:nvPr>
            <p:ph type="title"/>
          </p:nvPr>
        </p:nvSpPr>
        <p:spPr/>
        <p:txBody>
          <a:bodyPr/>
          <a:lstStyle/>
          <a:p>
            <a:r>
              <a:rPr lang="en-US"/>
              <a:t>Presentation Overview(Cont.)</a:t>
            </a:r>
          </a:p>
        </p:txBody>
      </p:sp>
      <p:sp>
        <p:nvSpPr>
          <p:cNvPr id="3" name="Text Placeholder 2">
            <a:extLst>
              <a:ext uri="{FF2B5EF4-FFF2-40B4-BE49-F238E27FC236}">
                <a16:creationId xmlns="" xmlns:a16="http://schemas.microsoft.com/office/drawing/2014/main" id="{8D17CC49-EB31-4B29-8EE8-6E89087E9949}"/>
              </a:ext>
            </a:extLst>
          </p:cNvPr>
          <p:cNvSpPr>
            <a:spLocks noGrp="1"/>
          </p:cNvSpPr>
          <p:nvPr>
            <p:ph type="body" idx="1"/>
          </p:nvPr>
        </p:nvSpPr>
        <p:spPr>
          <a:xfrm>
            <a:off x="503237" y="1076325"/>
            <a:ext cx="9069386" cy="4995862"/>
          </a:xfrm>
        </p:spPr>
        <p:txBody>
          <a:bodyPr/>
          <a:lstStyle/>
          <a:p>
            <a:pPr>
              <a:buFont typeface="Arial"/>
              <a:buChar char="•"/>
            </a:pPr>
            <a:r>
              <a:rPr lang="en-US" dirty="0"/>
              <a:t>Rocket Motor Selection (Cont.)</a:t>
            </a:r>
          </a:p>
          <a:p>
            <a:pPr marL="800100" lvl="1">
              <a:buFont typeface="Arial"/>
              <a:buChar char="•"/>
            </a:pPr>
            <a:r>
              <a:rPr lang="en-US" dirty="0"/>
              <a:t>Primary Motor Thrust to Weight Ratio</a:t>
            </a:r>
          </a:p>
          <a:p>
            <a:pPr marL="800100" lvl="1">
              <a:buFont typeface="Arial"/>
              <a:buChar char="•"/>
            </a:pPr>
            <a:r>
              <a:rPr lang="en-US" dirty="0"/>
              <a:t>Secondary Motor</a:t>
            </a:r>
          </a:p>
          <a:p>
            <a:pPr marL="800100" lvl="1">
              <a:buFont typeface="Arial"/>
              <a:buChar char="•"/>
            </a:pPr>
            <a:r>
              <a:rPr lang="en-US" dirty="0"/>
              <a:t>Secondary Motor Thrust to Weight Ratio</a:t>
            </a:r>
          </a:p>
          <a:p>
            <a:pPr marL="800100" lvl="1">
              <a:buFont typeface="Arial"/>
              <a:buChar char="•"/>
            </a:pPr>
            <a:r>
              <a:rPr lang="en-US" dirty="0"/>
              <a:t>Primary Motor Flight Simulation</a:t>
            </a:r>
          </a:p>
          <a:p>
            <a:pPr marL="800100" lvl="1">
              <a:buFont typeface="Arial"/>
              <a:buChar char="•"/>
            </a:pPr>
            <a:r>
              <a:rPr lang="en-US" dirty="0"/>
              <a:t>Secondary Motor Flight Simulation</a:t>
            </a:r>
          </a:p>
          <a:p>
            <a:pPr marL="355600" indent="-273050">
              <a:spcBef>
                <a:spcPts val="1200"/>
              </a:spcBef>
              <a:spcAft>
                <a:spcPts val="0"/>
              </a:spcAft>
              <a:buFont typeface="Arial"/>
              <a:buChar char="•"/>
            </a:pPr>
            <a:r>
              <a:rPr lang="en" dirty="0"/>
              <a:t>Rover Design</a:t>
            </a:r>
            <a:endParaRPr lang="en-US" dirty="0"/>
          </a:p>
          <a:p>
            <a:pPr marL="781050" lvl="1" indent="-171450">
              <a:spcBef>
                <a:spcPts val="1200"/>
              </a:spcBef>
              <a:spcAft>
                <a:spcPts val="0"/>
              </a:spcAft>
              <a:buChar char="•"/>
            </a:pPr>
            <a:r>
              <a:rPr lang="en" dirty="0"/>
              <a:t>Rover Design Overview, Rover Mechanics, Rover Materials, Rover Descent Control, Rover Mass </a:t>
            </a:r>
            <a:endParaRPr lang="en-US" dirty="0"/>
          </a:p>
          <a:p>
            <a:pPr marL="781050" lvl="1" indent="-171450">
              <a:spcBef>
                <a:spcPts val="1200"/>
              </a:spcBef>
              <a:spcAft>
                <a:spcPts val="0"/>
              </a:spcAft>
              <a:buChar char="•"/>
            </a:pPr>
            <a:r>
              <a:rPr lang="en" dirty="0"/>
              <a:t>Rover Electronics, Rover Camera, Rover Image Transmission</a:t>
            </a:r>
            <a:endParaRPr lang="en-US" dirty="0"/>
          </a:p>
          <a:p>
            <a:pPr marL="781050" lvl="1" indent="-171450">
              <a:spcBef>
                <a:spcPts val="1200"/>
              </a:spcBef>
              <a:spcAft>
                <a:spcPts val="0"/>
              </a:spcAft>
              <a:buChar char="•"/>
            </a:pPr>
            <a:r>
              <a:rPr lang="en" dirty="0"/>
              <a:t>Rover Image Transmission </a:t>
            </a:r>
            <a:endParaRPr lang="en-US" dirty="0"/>
          </a:p>
          <a:p>
            <a:pPr marL="781050" lvl="1" indent="-171450">
              <a:spcBef>
                <a:spcPts val="1200"/>
              </a:spcBef>
              <a:spcAft>
                <a:spcPts val="0"/>
              </a:spcAft>
              <a:buChar char="•"/>
            </a:pPr>
            <a:r>
              <a:rPr lang="en" dirty="0"/>
              <a:t>Rover Power, Rover Power Distribution </a:t>
            </a:r>
            <a:endParaRPr lang="en-US" dirty="0"/>
          </a:p>
          <a:p>
            <a:pPr marL="781050" lvl="1" indent="-171450">
              <a:spcBef>
                <a:spcPts val="1200"/>
              </a:spcBef>
              <a:spcAft>
                <a:spcPts val="0"/>
              </a:spcAft>
              <a:buChar char="•"/>
            </a:pPr>
            <a:r>
              <a:rPr lang="en" dirty="0"/>
              <a:t>Rover Markers </a:t>
            </a:r>
            <a:endParaRPr lang="en-US" dirty="0"/>
          </a:p>
          <a:p>
            <a:pPr marL="781050" lvl="1" indent="-171450">
              <a:spcBef>
                <a:spcPts val="1200"/>
              </a:spcBef>
              <a:spcAft>
                <a:spcPts val="0"/>
              </a:spcAft>
              <a:buChar char="•"/>
            </a:pPr>
            <a:r>
              <a:rPr lang="en" dirty="0"/>
              <a:t>Rover Software Design, Software Flowchart, Rover Payload Integration</a:t>
            </a:r>
            <a:endParaRPr lang="en-US" dirty="0">
              <a:solidFill>
                <a:schemeClr val="tx1"/>
              </a:solidFill>
            </a:endParaRPr>
          </a:p>
          <a:p>
            <a:pPr marL="400050">
              <a:buFont typeface="Arial"/>
              <a:buChar char="•"/>
            </a:pPr>
            <a:endParaRPr lang="en-US" dirty="0"/>
          </a:p>
          <a:p>
            <a:pPr lvl="1">
              <a:buFont typeface="Arial"/>
              <a:buChar char="•"/>
            </a:pPr>
            <a:endParaRPr lang="en-US" dirty="0"/>
          </a:p>
          <a:p>
            <a:pPr lvl="1">
              <a:buFont typeface="Arial"/>
              <a:buChar char="•"/>
            </a:pPr>
            <a:endParaRPr lang="en-US" dirty="0"/>
          </a:p>
        </p:txBody>
      </p:sp>
      <p:sp>
        <p:nvSpPr>
          <p:cNvPr id="4" name="Slide Number Placeholder 3">
            <a:extLst>
              <a:ext uri="{FF2B5EF4-FFF2-40B4-BE49-F238E27FC236}">
                <a16:creationId xmlns="" xmlns:a16="http://schemas.microsoft.com/office/drawing/2014/main" id="{1468B174-6472-4A2D-AF85-B8DAF518D38F}"/>
              </a:ext>
            </a:extLst>
          </p:cNvPr>
          <p:cNvSpPr>
            <a:spLocks noGrp="1"/>
          </p:cNvSpPr>
          <p:nvPr>
            <p:ph type="sldNum" idx="12"/>
          </p:nvPr>
        </p:nvSpPr>
        <p:spPr/>
        <p:txBody>
          <a:bodyPr/>
          <a:lstStyle/>
          <a:p>
            <a:pPr marL="0" marR="0" lvl="0" indent="0" algn="r" rtl="0">
              <a:lnSpc>
                <a:spcPct val="95000"/>
              </a:lnSpc>
              <a:spcBef>
                <a:spcPts val="0"/>
              </a:spcBef>
              <a:spcAft>
                <a:spcPts val="0"/>
              </a:spcAft>
              <a:buSzPct val="25000"/>
              <a:buNone/>
            </a:pPr>
            <a:fld id="{00000000-1234-1234-1234-123412341234}" type="slidenum">
              <a:rPr lang="en-US" sz="1400" b="0" i="0" u="none">
                <a:solidFill>
                  <a:srgbClr val="000000"/>
                </a:solidFill>
                <a:latin typeface="Times New Roman"/>
                <a:ea typeface="Times New Roman"/>
                <a:cs typeface="Times New Roman"/>
                <a:sym typeface="Times New Roman"/>
              </a:rPr>
              <a:t>4</a:t>
            </a:fld>
            <a:endParaRPr lang="en-US" sz="1400" b="0" i="0" u="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8987736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3D96DB4-92C4-46BA-BAB2-9FA2608F6F2B}"/>
              </a:ext>
            </a:extLst>
          </p:cNvPr>
          <p:cNvSpPr>
            <a:spLocks noGrp="1"/>
          </p:cNvSpPr>
          <p:nvPr>
            <p:ph type="title"/>
          </p:nvPr>
        </p:nvSpPr>
        <p:spPr/>
        <p:txBody>
          <a:bodyPr/>
          <a:lstStyle/>
          <a:p>
            <a:r>
              <a:rPr lang="en-US"/>
              <a:t>Mechanical Layout</a:t>
            </a:r>
          </a:p>
          <a:p>
            <a:endParaRPr lang="en-US"/>
          </a:p>
        </p:txBody>
      </p:sp>
      <p:pic>
        <p:nvPicPr>
          <p:cNvPr id="4" name="Picture 4">
            <a:extLst>
              <a:ext uri="{FF2B5EF4-FFF2-40B4-BE49-F238E27FC236}">
                <a16:creationId xmlns="" xmlns:a16="http://schemas.microsoft.com/office/drawing/2014/main" id="{BBEC1817-2D11-43E9-B793-75CE3109A821}"/>
              </a:ext>
            </a:extLst>
          </p:cNvPr>
          <p:cNvPicPr>
            <a:picLocks noChangeAspect="1"/>
          </p:cNvPicPr>
          <p:nvPr/>
        </p:nvPicPr>
        <p:blipFill>
          <a:blip r:embed="rId2"/>
          <a:stretch>
            <a:fillRect/>
          </a:stretch>
        </p:blipFill>
        <p:spPr>
          <a:xfrm>
            <a:off x="1114347" y="1171575"/>
            <a:ext cx="7747023" cy="6229018"/>
          </a:xfrm>
          <a:prstGeom prst="rect">
            <a:avLst/>
          </a:prstGeom>
        </p:spPr>
      </p:pic>
    </p:spTree>
    <p:extLst>
      <p:ext uri="{BB962C8B-B14F-4D97-AF65-F5344CB8AC3E}">
        <p14:creationId xmlns:p14="http://schemas.microsoft.com/office/powerpoint/2010/main" val="10379804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503237" y="301625"/>
            <a:ext cx="9070974" cy="658812"/>
          </a:xfrm>
          <a:prstGeom prst="rect">
            <a:avLst/>
          </a:prstGeom>
          <a:noFill/>
          <a:ln>
            <a:noFill/>
          </a:ln>
        </p:spPr>
        <p:txBody>
          <a:bodyPr wrap="square" lIns="0" tIns="24100" rIns="0" bIns="0" anchor="ctr" anchorCtr="0">
            <a:noAutofit/>
          </a:bodyPr>
          <a:lstStyle/>
          <a:p>
            <a:pPr marL="0" marR="0" lvl="0" indent="0" algn="ctr" rtl="0">
              <a:lnSpc>
                <a:spcPct val="94000"/>
              </a:lnSpc>
              <a:spcBef>
                <a:spcPts val="0"/>
              </a:spcBef>
              <a:spcAft>
                <a:spcPts val="0"/>
              </a:spcAft>
              <a:buClr>
                <a:srgbClr val="000000"/>
              </a:buClr>
              <a:buSzPct val="25000"/>
              <a:buFont typeface="Arial"/>
              <a:buNone/>
            </a:pPr>
            <a:r>
              <a:rPr lang="en-US"/>
              <a:t>Rover</a:t>
            </a:r>
            <a:r>
              <a:rPr lang="en-US" sz="3200" b="0" i="0" u="none" strike="noStrike" cap="none">
                <a:solidFill>
                  <a:srgbClr val="000000"/>
                </a:solidFill>
                <a:latin typeface="Arial"/>
                <a:ea typeface="Arial"/>
                <a:cs typeface="Arial"/>
                <a:sym typeface="Arial"/>
              </a:rPr>
              <a:t> Descent Control</a:t>
            </a:r>
          </a:p>
        </p:txBody>
      </p:sp>
      <p:pic>
        <p:nvPicPr>
          <p:cNvPr id="4" name="Picture 4">
            <a:extLst>
              <a:ext uri="{FF2B5EF4-FFF2-40B4-BE49-F238E27FC236}">
                <a16:creationId xmlns="" xmlns:a16="http://schemas.microsoft.com/office/drawing/2014/main" id="{23319077-B61D-44C2-9DC4-9051F3C733DD}"/>
              </a:ext>
            </a:extLst>
          </p:cNvPr>
          <p:cNvPicPr>
            <a:picLocks noChangeAspect="1"/>
          </p:cNvPicPr>
          <p:nvPr/>
        </p:nvPicPr>
        <p:blipFill>
          <a:blip r:embed="rId3"/>
          <a:stretch>
            <a:fillRect/>
          </a:stretch>
        </p:blipFill>
        <p:spPr>
          <a:xfrm>
            <a:off x="317500" y="1758950"/>
            <a:ext cx="9655335" cy="413410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503237" y="301625"/>
            <a:ext cx="9070974" cy="658812"/>
          </a:xfrm>
          <a:prstGeom prst="rect">
            <a:avLst/>
          </a:prstGeom>
          <a:noFill/>
          <a:ln>
            <a:noFill/>
          </a:ln>
        </p:spPr>
        <p:txBody>
          <a:bodyPr wrap="square" lIns="0" tIns="24100" rIns="0" bIns="0" anchor="ctr" anchorCtr="0">
            <a:noAutofit/>
          </a:bodyPr>
          <a:lstStyle/>
          <a:p>
            <a:pPr marL="0" marR="0" lvl="0" indent="0" algn="ctr" rtl="0">
              <a:lnSpc>
                <a:spcPct val="94000"/>
              </a:lnSpc>
              <a:spcBef>
                <a:spcPts val="0"/>
              </a:spcBef>
              <a:spcAft>
                <a:spcPts val="0"/>
              </a:spcAft>
              <a:buClr>
                <a:srgbClr val="000000"/>
              </a:buClr>
              <a:buSzPct val="25000"/>
              <a:buFont typeface="Arial"/>
              <a:buNone/>
            </a:pPr>
            <a:r>
              <a:rPr lang="en-US"/>
              <a:t>Rover</a:t>
            </a:r>
            <a:r>
              <a:rPr lang="en-US" sz="3200" b="0" i="0" u="none" strike="noStrike" cap="none">
                <a:solidFill>
                  <a:srgbClr val="000000"/>
                </a:solidFill>
                <a:latin typeface="Arial"/>
                <a:ea typeface="Arial"/>
                <a:cs typeface="Arial"/>
                <a:sym typeface="Arial"/>
              </a:rPr>
              <a:t> Mass Budget</a:t>
            </a:r>
          </a:p>
        </p:txBody>
      </p:sp>
      <p:graphicFrame>
        <p:nvGraphicFramePr>
          <p:cNvPr id="6" name="Table 5">
            <a:extLst>
              <a:ext uri="{FF2B5EF4-FFF2-40B4-BE49-F238E27FC236}">
                <a16:creationId xmlns="" xmlns:a16="http://schemas.microsoft.com/office/drawing/2014/main" id="{996EBAA8-3C57-4ABE-95FC-794D25ADE412}"/>
              </a:ext>
            </a:extLst>
          </p:cNvPr>
          <p:cNvGraphicFramePr>
            <a:graphicFrameLocks noGrp="1"/>
          </p:cNvGraphicFramePr>
          <p:nvPr>
            <p:extLst>
              <p:ext uri="{D42A27DB-BD31-4B8C-83A1-F6EECF244321}">
                <p14:modId xmlns:p14="http://schemas.microsoft.com/office/powerpoint/2010/main" val="511451670"/>
              </p:ext>
            </p:extLst>
          </p:nvPr>
        </p:nvGraphicFramePr>
        <p:xfrm>
          <a:off x="63400" y="1267870"/>
          <a:ext cx="10004978" cy="4985208"/>
        </p:xfrm>
        <a:graphic>
          <a:graphicData uri="http://schemas.openxmlformats.org/drawingml/2006/table">
            <a:tbl>
              <a:tblPr firstRow="1" bandRow="1">
                <a:tableStyleId>{5C22544A-7EE6-4342-B048-85BDC9FD1C3A}</a:tableStyleId>
              </a:tblPr>
              <a:tblGrid>
                <a:gridCol w="4015922">
                  <a:extLst>
                    <a:ext uri="{9D8B030D-6E8A-4147-A177-3AD203B41FA5}">
                      <a16:colId xmlns="" xmlns:a16="http://schemas.microsoft.com/office/drawing/2014/main" val="2488760584"/>
                    </a:ext>
                  </a:extLst>
                </a:gridCol>
                <a:gridCol w="1996352">
                  <a:extLst>
                    <a:ext uri="{9D8B030D-6E8A-4147-A177-3AD203B41FA5}">
                      <a16:colId xmlns="" xmlns:a16="http://schemas.microsoft.com/office/drawing/2014/main" val="4131857063"/>
                    </a:ext>
                  </a:extLst>
                </a:gridCol>
                <a:gridCol w="1996352">
                  <a:extLst>
                    <a:ext uri="{9D8B030D-6E8A-4147-A177-3AD203B41FA5}">
                      <a16:colId xmlns="" xmlns:a16="http://schemas.microsoft.com/office/drawing/2014/main" val="2088122191"/>
                    </a:ext>
                  </a:extLst>
                </a:gridCol>
                <a:gridCol w="1996352">
                  <a:extLst>
                    <a:ext uri="{9D8B030D-6E8A-4147-A177-3AD203B41FA5}">
                      <a16:colId xmlns="" xmlns:a16="http://schemas.microsoft.com/office/drawing/2014/main" val="1978161739"/>
                    </a:ext>
                  </a:extLst>
                </a:gridCol>
              </a:tblGrid>
              <a:tr h="654624">
                <a:tc gridSpan="2">
                  <a:txBody>
                    <a:bodyPr/>
                    <a:lstStyle/>
                    <a:p>
                      <a:pPr marL="0" marR="0" indent="0" algn="ctr" rtl="0">
                        <a:lnSpc>
                          <a:spcPct val="115000"/>
                        </a:lnSpc>
                        <a:spcBef>
                          <a:spcPts val="0"/>
                        </a:spcBef>
                        <a:spcAft>
                          <a:spcPts val="0"/>
                        </a:spcAft>
                      </a:pPr>
                      <a:r>
                        <a:rPr lang="en-US" sz="1000" dirty="0">
                          <a:effectLst/>
                        </a:rPr>
                        <a:t>Rover Mass Budget</a:t>
                      </a:r>
                      <a:endParaRPr lang="en-US" dirty="0">
                        <a:effectLst/>
                      </a:endParaRPr>
                    </a:p>
                  </a:txBody>
                  <a:tcPr marL="0" marR="0" marT="0" marB="0" anchor="ctr"/>
                </a:tc>
                <a:tc hMerge="1">
                  <a:txBody>
                    <a:bodyPr/>
                    <a:lstStyle/>
                    <a:p>
                      <a:endParaRPr lang="en-US"/>
                    </a:p>
                  </a:txBody>
                  <a:tcPr/>
                </a:tc>
                <a:tc>
                  <a:txBody>
                    <a:bodyPr/>
                    <a:lstStyle/>
                    <a:p>
                      <a:pPr marL="0" marR="0" indent="0" algn="l" rtl="0">
                        <a:spcBef>
                          <a:spcPts val="0"/>
                        </a:spcBef>
                        <a:spcAft>
                          <a:spcPts val="0"/>
                        </a:spcAft>
                      </a:pPr>
                      <a:endParaRPr lang="en-US">
                        <a:effectLst/>
                      </a:endParaRPr>
                    </a:p>
                  </a:txBody>
                  <a:tcPr marL="0" marR="0" marT="0" marB="0" anchor="ctr"/>
                </a:tc>
                <a:tc>
                  <a:txBody>
                    <a:bodyPr/>
                    <a:lstStyle/>
                    <a:p>
                      <a:pPr marL="0" marR="0" indent="0" algn="l" rtl="0">
                        <a:spcBef>
                          <a:spcPts val="0"/>
                        </a:spcBef>
                        <a:spcAft>
                          <a:spcPts val="0"/>
                        </a:spcAft>
                      </a:pPr>
                      <a:endParaRPr lang="en-US">
                        <a:effectLst/>
                      </a:endParaRPr>
                    </a:p>
                  </a:txBody>
                  <a:tcPr marL="0" marR="0" marT="0" marB="0" anchor="ctr"/>
                </a:tc>
                <a:extLst>
                  <a:ext uri="{0D108BD9-81ED-4DB2-BD59-A6C34878D82A}">
                    <a16:rowId xmlns="" xmlns:a16="http://schemas.microsoft.com/office/drawing/2014/main" val="2882211749"/>
                  </a:ext>
                </a:extLst>
              </a:tr>
              <a:tr h="541323">
                <a:tc>
                  <a:txBody>
                    <a:bodyPr/>
                    <a:lstStyle/>
                    <a:p>
                      <a:pPr marL="0" marR="0" indent="0" algn="l" rtl="0">
                        <a:lnSpc>
                          <a:spcPct val="115000"/>
                        </a:lnSpc>
                        <a:spcBef>
                          <a:spcPts val="0"/>
                        </a:spcBef>
                        <a:spcAft>
                          <a:spcPts val="0"/>
                        </a:spcAft>
                      </a:pPr>
                      <a:r>
                        <a:rPr lang="en-US" sz="1000">
                          <a:effectLst/>
                        </a:rPr>
                        <a:t>Component</a:t>
                      </a:r>
                      <a:endParaRPr lang="en-US">
                        <a:effectLst/>
                      </a:endParaRPr>
                    </a:p>
                  </a:txBody>
                  <a:tcPr marL="0" marR="0" marT="0" marB="0" anchor="ctr"/>
                </a:tc>
                <a:tc>
                  <a:txBody>
                    <a:bodyPr/>
                    <a:lstStyle/>
                    <a:p>
                      <a:pPr marL="0" marR="0" indent="0" algn="l" rtl="0">
                        <a:lnSpc>
                          <a:spcPct val="115000"/>
                        </a:lnSpc>
                        <a:spcBef>
                          <a:spcPts val="0"/>
                        </a:spcBef>
                        <a:spcAft>
                          <a:spcPts val="0"/>
                        </a:spcAft>
                      </a:pPr>
                      <a:r>
                        <a:rPr lang="en-US" sz="1000">
                          <a:effectLst/>
                        </a:rPr>
                        <a:t>Mass (g)</a:t>
                      </a:r>
                      <a:endParaRPr lang="en-US">
                        <a:effectLst/>
                      </a:endParaRPr>
                    </a:p>
                  </a:txBody>
                  <a:tcPr marL="0" marR="0" marT="0" marB="0" anchor="ctr"/>
                </a:tc>
                <a:tc>
                  <a:txBody>
                    <a:bodyPr/>
                    <a:lstStyle/>
                    <a:p>
                      <a:pPr marL="0" marR="0" indent="0" algn="l" rtl="0">
                        <a:lnSpc>
                          <a:spcPct val="115000"/>
                        </a:lnSpc>
                        <a:spcBef>
                          <a:spcPts val="0"/>
                        </a:spcBef>
                        <a:spcAft>
                          <a:spcPts val="0"/>
                        </a:spcAft>
                      </a:pPr>
                      <a:r>
                        <a:rPr lang="en-US" sz="1000">
                          <a:effectLst/>
                        </a:rPr>
                        <a:t>total mass (g)</a:t>
                      </a:r>
                      <a:endParaRPr lang="en-US">
                        <a:effectLst/>
                      </a:endParaRPr>
                    </a:p>
                  </a:txBody>
                  <a:tcPr marL="0" marR="0" marT="0" marB="0" anchor="ctr"/>
                </a:tc>
                <a:tc>
                  <a:txBody>
                    <a:bodyPr/>
                    <a:lstStyle/>
                    <a:p>
                      <a:pPr marL="0" marR="0" indent="0" algn="l" rtl="0">
                        <a:lnSpc>
                          <a:spcPct val="115000"/>
                        </a:lnSpc>
                        <a:spcBef>
                          <a:spcPts val="0"/>
                        </a:spcBef>
                        <a:spcAft>
                          <a:spcPts val="0"/>
                        </a:spcAft>
                      </a:pPr>
                      <a:r>
                        <a:rPr lang="en-US" sz="1000">
                          <a:effectLst/>
                        </a:rPr>
                        <a:t>Uncertainty</a:t>
                      </a:r>
                      <a:endParaRPr lang="en-US">
                        <a:effectLst/>
                      </a:endParaRPr>
                    </a:p>
                  </a:txBody>
                  <a:tcPr marL="0" marR="0" marT="0" marB="0" anchor="ctr"/>
                </a:tc>
                <a:extLst>
                  <a:ext uri="{0D108BD9-81ED-4DB2-BD59-A6C34878D82A}">
                    <a16:rowId xmlns="" xmlns:a16="http://schemas.microsoft.com/office/drawing/2014/main" val="1227704066"/>
                  </a:ext>
                </a:extLst>
              </a:tr>
              <a:tr h="541323">
                <a:tc>
                  <a:txBody>
                    <a:bodyPr/>
                    <a:lstStyle/>
                    <a:p>
                      <a:pPr marL="0" marR="0" indent="0" algn="l" rtl="0">
                        <a:lnSpc>
                          <a:spcPct val="115000"/>
                        </a:lnSpc>
                        <a:spcBef>
                          <a:spcPts val="0"/>
                        </a:spcBef>
                        <a:spcAft>
                          <a:spcPts val="0"/>
                        </a:spcAft>
                      </a:pPr>
                      <a:r>
                        <a:rPr lang="en-US" sz="1000">
                          <a:effectLst/>
                        </a:rPr>
                        <a:t>Panels (x5)</a:t>
                      </a:r>
                      <a:endParaRPr lang="en-US">
                        <a:effectLst/>
                      </a:endParaRPr>
                    </a:p>
                  </a:txBody>
                  <a:tcPr marL="0" marR="0" marT="0" marB="0" anchor="ctr"/>
                </a:tc>
                <a:tc>
                  <a:txBody>
                    <a:bodyPr/>
                    <a:lstStyle/>
                    <a:p>
                      <a:pPr marL="0" marR="0" indent="0" algn="r" rtl="0">
                        <a:lnSpc>
                          <a:spcPct val="115000"/>
                        </a:lnSpc>
                        <a:spcBef>
                          <a:spcPts val="0"/>
                        </a:spcBef>
                        <a:spcAft>
                          <a:spcPts val="0"/>
                        </a:spcAft>
                      </a:pPr>
                      <a:r>
                        <a:rPr lang="en-US" sz="1000">
                          <a:effectLst/>
                        </a:rPr>
                        <a:t>30.9</a:t>
                      </a:r>
                      <a:endParaRPr lang="en-US">
                        <a:effectLst/>
                      </a:endParaRPr>
                    </a:p>
                  </a:txBody>
                  <a:tcPr marL="0" marR="0" marT="0" marB="0" anchor="ctr"/>
                </a:tc>
                <a:tc>
                  <a:txBody>
                    <a:bodyPr/>
                    <a:lstStyle/>
                    <a:p>
                      <a:pPr marL="0" marR="0" indent="0" algn="r" rtl="0">
                        <a:lnSpc>
                          <a:spcPct val="115000"/>
                        </a:lnSpc>
                        <a:spcBef>
                          <a:spcPts val="0"/>
                        </a:spcBef>
                        <a:spcAft>
                          <a:spcPts val="0"/>
                        </a:spcAft>
                      </a:pPr>
                      <a:r>
                        <a:rPr lang="en-US" sz="1000">
                          <a:effectLst/>
                        </a:rPr>
                        <a:t>154.5</a:t>
                      </a:r>
                      <a:endParaRPr lang="en-US">
                        <a:effectLst/>
                      </a:endParaRPr>
                    </a:p>
                  </a:txBody>
                  <a:tcPr marL="0" marR="0" marT="0" marB="0" anchor="ctr"/>
                </a:tc>
                <a:tc>
                  <a:txBody>
                    <a:bodyPr/>
                    <a:lstStyle/>
                    <a:p>
                      <a:pPr marL="0" marR="0" indent="0" algn="r" rtl="0">
                        <a:lnSpc>
                          <a:spcPct val="115000"/>
                        </a:lnSpc>
                        <a:spcBef>
                          <a:spcPts val="0"/>
                        </a:spcBef>
                        <a:spcAft>
                          <a:spcPts val="0"/>
                        </a:spcAft>
                      </a:pPr>
                      <a:r>
                        <a:rPr lang="en-US" sz="1000">
                          <a:effectLst/>
                        </a:rPr>
                        <a:t>10</a:t>
                      </a:r>
                      <a:endParaRPr lang="en-US">
                        <a:effectLst/>
                      </a:endParaRPr>
                    </a:p>
                  </a:txBody>
                  <a:tcPr marL="0" marR="0" marT="0" marB="0" anchor="ctr"/>
                </a:tc>
                <a:extLst>
                  <a:ext uri="{0D108BD9-81ED-4DB2-BD59-A6C34878D82A}">
                    <a16:rowId xmlns="" xmlns:a16="http://schemas.microsoft.com/office/drawing/2014/main" val="1112712895"/>
                  </a:ext>
                </a:extLst>
              </a:tr>
              <a:tr h="541323">
                <a:tc>
                  <a:txBody>
                    <a:bodyPr/>
                    <a:lstStyle/>
                    <a:p>
                      <a:pPr marL="0" marR="0" indent="0" algn="l" rtl="0">
                        <a:lnSpc>
                          <a:spcPct val="115000"/>
                        </a:lnSpc>
                        <a:spcBef>
                          <a:spcPts val="0"/>
                        </a:spcBef>
                        <a:spcAft>
                          <a:spcPts val="0"/>
                        </a:spcAft>
                      </a:pPr>
                      <a:r>
                        <a:rPr lang="en-US" sz="1000">
                          <a:effectLst/>
                        </a:rPr>
                        <a:t>Motor</a:t>
                      </a:r>
                      <a:endParaRPr lang="en-US">
                        <a:effectLst/>
                      </a:endParaRPr>
                    </a:p>
                  </a:txBody>
                  <a:tcPr marL="0" marR="0" marT="0" marB="0" anchor="ctr"/>
                </a:tc>
                <a:tc>
                  <a:txBody>
                    <a:bodyPr/>
                    <a:lstStyle/>
                    <a:p>
                      <a:pPr marL="0" marR="0" indent="0" algn="r" rtl="0">
                        <a:lnSpc>
                          <a:spcPct val="115000"/>
                        </a:lnSpc>
                        <a:spcBef>
                          <a:spcPts val="0"/>
                        </a:spcBef>
                        <a:spcAft>
                          <a:spcPts val="0"/>
                        </a:spcAft>
                      </a:pPr>
                      <a:r>
                        <a:rPr lang="en-US" sz="1000">
                          <a:effectLst/>
                        </a:rPr>
                        <a:t>138.5</a:t>
                      </a:r>
                      <a:endParaRPr lang="en-US">
                        <a:effectLst/>
                      </a:endParaRPr>
                    </a:p>
                  </a:txBody>
                  <a:tcPr marL="0" marR="0" marT="0" marB="0" anchor="ctr"/>
                </a:tc>
                <a:tc>
                  <a:txBody>
                    <a:bodyPr/>
                    <a:lstStyle/>
                    <a:p>
                      <a:pPr marL="0" marR="0" indent="0" algn="r" rtl="0">
                        <a:lnSpc>
                          <a:spcPct val="115000"/>
                        </a:lnSpc>
                        <a:spcBef>
                          <a:spcPts val="0"/>
                        </a:spcBef>
                        <a:spcAft>
                          <a:spcPts val="0"/>
                        </a:spcAft>
                      </a:pPr>
                      <a:r>
                        <a:rPr lang="en-US" sz="1000">
                          <a:effectLst/>
                        </a:rPr>
                        <a:t>138.5</a:t>
                      </a:r>
                      <a:endParaRPr lang="en-US">
                        <a:effectLst/>
                      </a:endParaRPr>
                    </a:p>
                  </a:txBody>
                  <a:tcPr marL="0" marR="0" marT="0" marB="0" anchor="ctr"/>
                </a:tc>
                <a:tc>
                  <a:txBody>
                    <a:bodyPr/>
                    <a:lstStyle/>
                    <a:p>
                      <a:pPr marL="0" marR="0" indent="0" algn="r" rtl="0">
                        <a:lnSpc>
                          <a:spcPct val="115000"/>
                        </a:lnSpc>
                        <a:spcBef>
                          <a:spcPts val="0"/>
                        </a:spcBef>
                        <a:spcAft>
                          <a:spcPts val="0"/>
                        </a:spcAft>
                      </a:pPr>
                      <a:r>
                        <a:rPr lang="en-US" sz="1000">
                          <a:effectLst/>
                        </a:rPr>
                        <a:t>0.1</a:t>
                      </a:r>
                      <a:endParaRPr lang="en-US">
                        <a:effectLst/>
                      </a:endParaRPr>
                    </a:p>
                  </a:txBody>
                  <a:tcPr marL="0" marR="0" marT="0" marB="0" anchor="ctr"/>
                </a:tc>
                <a:extLst>
                  <a:ext uri="{0D108BD9-81ED-4DB2-BD59-A6C34878D82A}">
                    <a16:rowId xmlns="" xmlns:a16="http://schemas.microsoft.com/office/drawing/2014/main" val="897608412"/>
                  </a:ext>
                </a:extLst>
              </a:tr>
              <a:tr h="541323">
                <a:tc>
                  <a:txBody>
                    <a:bodyPr/>
                    <a:lstStyle/>
                    <a:p>
                      <a:pPr marL="0" marR="0" indent="0" algn="l" rtl="0">
                        <a:lnSpc>
                          <a:spcPct val="115000"/>
                        </a:lnSpc>
                        <a:spcBef>
                          <a:spcPts val="0"/>
                        </a:spcBef>
                        <a:spcAft>
                          <a:spcPts val="0"/>
                        </a:spcAft>
                      </a:pPr>
                      <a:r>
                        <a:rPr lang="en-US" sz="1000">
                          <a:effectLst/>
                        </a:rPr>
                        <a:t>3D printed components</a:t>
                      </a:r>
                      <a:endParaRPr lang="en-US">
                        <a:effectLst/>
                      </a:endParaRPr>
                    </a:p>
                  </a:txBody>
                  <a:tcPr marL="0" marR="0" marT="0" marB="0" anchor="ctr"/>
                </a:tc>
                <a:tc>
                  <a:txBody>
                    <a:bodyPr/>
                    <a:lstStyle/>
                    <a:p>
                      <a:pPr marL="0" marR="0" indent="0" algn="r" rtl="0">
                        <a:lnSpc>
                          <a:spcPct val="115000"/>
                        </a:lnSpc>
                        <a:spcBef>
                          <a:spcPts val="0"/>
                        </a:spcBef>
                        <a:spcAft>
                          <a:spcPts val="0"/>
                        </a:spcAft>
                      </a:pPr>
                      <a:r>
                        <a:rPr lang="en-US" sz="1000">
                          <a:effectLst/>
                        </a:rPr>
                        <a:t>500</a:t>
                      </a:r>
                      <a:endParaRPr lang="en-US">
                        <a:effectLst/>
                      </a:endParaRPr>
                    </a:p>
                  </a:txBody>
                  <a:tcPr marL="0" marR="0" marT="0" marB="0" anchor="ctr"/>
                </a:tc>
                <a:tc>
                  <a:txBody>
                    <a:bodyPr/>
                    <a:lstStyle/>
                    <a:p>
                      <a:pPr marL="0" marR="0" indent="0" algn="r" rtl="0">
                        <a:lnSpc>
                          <a:spcPct val="115000"/>
                        </a:lnSpc>
                        <a:spcBef>
                          <a:spcPts val="0"/>
                        </a:spcBef>
                        <a:spcAft>
                          <a:spcPts val="0"/>
                        </a:spcAft>
                      </a:pPr>
                      <a:r>
                        <a:rPr lang="en-US" sz="1000">
                          <a:effectLst/>
                        </a:rPr>
                        <a:t>500</a:t>
                      </a:r>
                      <a:endParaRPr lang="en-US">
                        <a:effectLst/>
                      </a:endParaRPr>
                    </a:p>
                  </a:txBody>
                  <a:tcPr marL="0" marR="0" marT="0" marB="0" anchor="ctr"/>
                </a:tc>
                <a:tc>
                  <a:txBody>
                    <a:bodyPr/>
                    <a:lstStyle/>
                    <a:p>
                      <a:pPr marL="0" marR="0" indent="0" algn="r" rtl="0">
                        <a:lnSpc>
                          <a:spcPct val="115000"/>
                        </a:lnSpc>
                        <a:spcBef>
                          <a:spcPts val="0"/>
                        </a:spcBef>
                        <a:spcAft>
                          <a:spcPts val="0"/>
                        </a:spcAft>
                      </a:pPr>
                      <a:r>
                        <a:rPr lang="en-US" sz="1000">
                          <a:effectLst/>
                        </a:rPr>
                        <a:t>50</a:t>
                      </a:r>
                      <a:endParaRPr lang="en-US">
                        <a:effectLst/>
                      </a:endParaRPr>
                    </a:p>
                  </a:txBody>
                  <a:tcPr marL="0" marR="0" marT="0" marB="0" anchor="ctr"/>
                </a:tc>
                <a:extLst>
                  <a:ext uri="{0D108BD9-81ED-4DB2-BD59-A6C34878D82A}">
                    <a16:rowId xmlns="" xmlns:a16="http://schemas.microsoft.com/office/drawing/2014/main" val="2845154226"/>
                  </a:ext>
                </a:extLst>
              </a:tr>
              <a:tr h="541323">
                <a:tc>
                  <a:txBody>
                    <a:bodyPr/>
                    <a:lstStyle/>
                    <a:p>
                      <a:pPr marL="0" marR="0" indent="0" algn="l" rtl="0">
                        <a:lnSpc>
                          <a:spcPct val="115000"/>
                        </a:lnSpc>
                        <a:spcBef>
                          <a:spcPts val="0"/>
                        </a:spcBef>
                        <a:spcAft>
                          <a:spcPts val="0"/>
                        </a:spcAft>
                      </a:pPr>
                      <a:r>
                        <a:rPr lang="en-US" sz="1000">
                          <a:effectLst/>
                        </a:rPr>
                        <a:t>Electronics</a:t>
                      </a:r>
                      <a:endParaRPr lang="en-US">
                        <a:effectLst/>
                      </a:endParaRPr>
                    </a:p>
                  </a:txBody>
                  <a:tcPr marL="0" marR="0" marT="0" marB="0" anchor="ctr"/>
                </a:tc>
                <a:tc>
                  <a:txBody>
                    <a:bodyPr/>
                    <a:lstStyle/>
                    <a:p>
                      <a:pPr marL="0" marR="0" indent="0" algn="r" rtl="0">
                        <a:lnSpc>
                          <a:spcPct val="115000"/>
                        </a:lnSpc>
                        <a:spcBef>
                          <a:spcPts val="0"/>
                        </a:spcBef>
                        <a:spcAft>
                          <a:spcPts val="0"/>
                        </a:spcAft>
                      </a:pPr>
                      <a:r>
                        <a:rPr lang="en-US" sz="1000">
                          <a:effectLst/>
                        </a:rPr>
                        <a:t>290</a:t>
                      </a:r>
                      <a:endParaRPr lang="en-US">
                        <a:effectLst/>
                      </a:endParaRPr>
                    </a:p>
                  </a:txBody>
                  <a:tcPr marL="0" marR="0" marT="0" marB="0" anchor="ctr"/>
                </a:tc>
                <a:tc>
                  <a:txBody>
                    <a:bodyPr/>
                    <a:lstStyle/>
                    <a:p>
                      <a:pPr marL="0" marR="0" indent="0" algn="r" rtl="0">
                        <a:lnSpc>
                          <a:spcPct val="115000"/>
                        </a:lnSpc>
                        <a:spcBef>
                          <a:spcPts val="0"/>
                        </a:spcBef>
                        <a:spcAft>
                          <a:spcPts val="0"/>
                        </a:spcAft>
                      </a:pPr>
                      <a:r>
                        <a:rPr lang="en-US" sz="1000">
                          <a:effectLst/>
                        </a:rPr>
                        <a:t>290</a:t>
                      </a:r>
                      <a:endParaRPr lang="en-US">
                        <a:effectLst/>
                      </a:endParaRPr>
                    </a:p>
                  </a:txBody>
                  <a:tcPr marL="0" marR="0" marT="0" marB="0" anchor="ctr"/>
                </a:tc>
                <a:tc>
                  <a:txBody>
                    <a:bodyPr/>
                    <a:lstStyle/>
                    <a:p>
                      <a:pPr marL="0" marR="0" indent="0" algn="r" rtl="0">
                        <a:lnSpc>
                          <a:spcPct val="115000"/>
                        </a:lnSpc>
                        <a:spcBef>
                          <a:spcPts val="0"/>
                        </a:spcBef>
                        <a:spcAft>
                          <a:spcPts val="0"/>
                        </a:spcAft>
                      </a:pPr>
                      <a:r>
                        <a:rPr lang="en-US" sz="1000">
                          <a:effectLst/>
                        </a:rPr>
                        <a:t>20</a:t>
                      </a:r>
                      <a:endParaRPr lang="en-US">
                        <a:effectLst/>
                      </a:endParaRPr>
                    </a:p>
                  </a:txBody>
                  <a:tcPr marL="0" marR="0" marT="0" marB="0" anchor="ctr"/>
                </a:tc>
                <a:extLst>
                  <a:ext uri="{0D108BD9-81ED-4DB2-BD59-A6C34878D82A}">
                    <a16:rowId xmlns="" xmlns:a16="http://schemas.microsoft.com/office/drawing/2014/main" val="2166668296"/>
                  </a:ext>
                </a:extLst>
              </a:tr>
              <a:tr h="541323">
                <a:tc>
                  <a:txBody>
                    <a:bodyPr/>
                    <a:lstStyle/>
                    <a:p>
                      <a:pPr marL="0" marR="0" indent="0" algn="l" rtl="0">
                        <a:lnSpc>
                          <a:spcPct val="115000"/>
                        </a:lnSpc>
                        <a:spcBef>
                          <a:spcPts val="0"/>
                        </a:spcBef>
                        <a:spcAft>
                          <a:spcPts val="0"/>
                        </a:spcAft>
                      </a:pPr>
                      <a:r>
                        <a:rPr lang="en-US" sz="1000" dirty="0">
                          <a:effectLst/>
                        </a:rPr>
                        <a:t>Power Systems</a:t>
                      </a:r>
                      <a:endParaRPr lang="en-US" dirty="0">
                        <a:effectLst/>
                      </a:endParaRPr>
                    </a:p>
                  </a:txBody>
                  <a:tcPr marL="0" marR="0" marT="0" marB="0" anchor="ctr"/>
                </a:tc>
                <a:tc>
                  <a:txBody>
                    <a:bodyPr/>
                    <a:lstStyle/>
                    <a:p>
                      <a:pPr marL="0" marR="0" indent="0" algn="r" rtl="0">
                        <a:lnSpc>
                          <a:spcPct val="115000"/>
                        </a:lnSpc>
                        <a:spcBef>
                          <a:spcPts val="0"/>
                        </a:spcBef>
                        <a:spcAft>
                          <a:spcPts val="0"/>
                        </a:spcAft>
                      </a:pPr>
                      <a:r>
                        <a:rPr lang="en-US" sz="1000">
                          <a:effectLst/>
                        </a:rPr>
                        <a:t>105</a:t>
                      </a:r>
                      <a:endParaRPr lang="en-US">
                        <a:effectLst/>
                      </a:endParaRPr>
                    </a:p>
                  </a:txBody>
                  <a:tcPr marL="0" marR="0" marT="0" marB="0" anchor="ctr"/>
                </a:tc>
                <a:tc>
                  <a:txBody>
                    <a:bodyPr/>
                    <a:lstStyle/>
                    <a:p>
                      <a:pPr marL="0" marR="0" indent="0" algn="r" rtl="0">
                        <a:lnSpc>
                          <a:spcPct val="115000"/>
                        </a:lnSpc>
                        <a:spcBef>
                          <a:spcPts val="0"/>
                        </a:spcBef>
                        <a:spcAft>
                          <a:spcPts val="0"/>
                        </a:spcAft>
                      </a:pPr>
                      <a:r>
                        <a:rPr lang="en-US" sz="1000">
                          <a:effectLst/>
                        </a:rPr>
                        <a:t>105</a:t>
                      </a:r>
                      <a:endParaRPr lang="en-US">
                        <a:effectLst/>
                      </a:endParaRPr>
                    </a:p>
                  </a:txBody>
                  <a:tcPr marL="0" marR="0" marT="0" marB="0" anchor="ctr"/>
                </a:tc>
                <a:tc>
                  <a:txBody>
                    <a:bodyPr/>
                    <a:lstStyle/>
                    <a:p>
                      <a:pPr marL="0" marR="0" indent="0" algn="r" rtl="0">
                        <a:lnSpc>
                          <a:spcPct val="115000"/>
                        </a:lnSpc>
                        <a:spcBef>
                          <a:spcPts val="0"/>
                        </a:spcBef>
                        <a:spcAft>
                          <a:spcPts val="0"/>
                        </a:spcAft>
                      </a:pPr>
                      <a:r>
                        <a:rPr lang="en-US" sz="1000">
                          <a:effectLst/>
                        </a:rPr>
                        <a:t>10</a:t>
                      </a:r>
                      <a:endParaRPr lang="en-US">
                        <a:effectLst/>
                      </a:endParaRPr>
                    </a:p>
                  </a:txBody>
                  <a:tcPr marL="0" marR="0" marT="0" marB="0" anchor="ctr"/>
                </a:tc>
                <a:extLst>
                  <a:ext uri="{0D108BD9-81ED-4DB2-BD59-A6C34878D82A}">
                    <a16:rowId xmlns="" xmlns:a16="http://schemas.microsoft.com/office/drawing/2014/main" val="3832170508"/>
                  </a:ext>
                </a:extLst>
              </a:tr>
              <a:tr h="541323">
                <a:tc>
                  <a:txBody>
                    <a:bodyPr/>
                    <a:lstStyle/>
                    <a:p>
                      <a:pPr marL="0" marR="0" indent="0" algn="l" rtl="0">
                        <a:lnSpc>
                          <a:spcPct val="115000"/>
                        </a:lnSpc>
                        <a:spcBef>
                          <a:spcPts val="0"/>
                        </a:spcBef>
                        <a:spcAft>
                          <a:spcPts val="0"/>
                        </a:spcAft>
                      </a:pPr>
                      <a:r>
                        <a:rPr lang="en-US" sz="1000">
                          <a:effectLst/>
                        </a:rPr>
                        <a:t>TANK</a:t>
                      </a:r>
                      <a:endParaRPr lang="en-US">
                        <a:effectLst/>
                      </a:endParaRPr>
                    </a:p>
                  </a:txBody>
                  <a:tcPr marL="0" marR="0" marT="0" marB="0" anchor="ctr"/>
                </a:tc>
                <a:tc>
                  <a:txBody>
                    <a:bodyPr/>
                    <a:lstStyle/>
                    <a:p>
                      <a:pPr marL="0" marR="0" indent="0" algn="r" rtl="0">
                        <a:lnSpc>
                          <a:spcPct val="115000"/>
                        </a:lnSpc>
                        <a:spcBef>
                          <a:spcPts val="0"/>
                        </a:spcBef>
                        <a:spcAft>
                          <a:spcPts val="0"/>
                        </a:spcAft>
                      </a:pPr>
                      <a:r>
                        <a:rPr lang="en-US" sz="1000">
                          <a:effectLst/>
                        </a:rPr>
                        <a:t>158</a:t>
                      </a:r>
                      <a:endParaRPr lang="en-US">
                        <a:effectLst/>
                      </a:endParaRPr>
                    </a:p>
                  </a:txBody>
                  <a:tcPr marL="0" marR="0" marT="0" marB="0" anchor="ctr"/>
                </a:tc>
                <a:tc>
                  <a:txBody>
                    <a:bodyPr/>
                    <a:lstStyle/>
                    <a:p>
                      <a:pPr marL="0" marR="0" indent="0" algn="r" rtl="0">
                        <a:lnSpc>
                          <a:spcPct val="115000"/>
                        </a:lnSpc>
                        <a:spcBef>
                          <a:spcPts val="0"/>
                        </a:spcBef>
                        <a:spcAft>
                          <a:spcPts val="0"/>
                        </a:spcAft>
                      </a:pPr>
                      <a:r>
                        <a:rPr lang="en-US" sz="1000">
                          <a:effectLst/>
                        </a:rPr>
                        <a:t>158</a:t>
                      </a:r>
                      <a:endParaRPr lang="en-US">
                        <a:effectLst/>
                      </a:endParaRPr>
                    </a:p>
                  </a:txBody>
                  <a:tcPr marL="0" marR="0" marT="0" marB="0" anchor="ctr"/>
                </a:tc>
                <a:tc>
                  <a:txBody>
                    <a:bodyPr/>
                    <a:lstStyle/>
                    <a:p>
                      <a:pPr marL="0" marR="0" indent="0" algn="r" rtl="0">
                        <a:lnSpc>
                          <a:spcPct val="115000"/>
                        </a:lnSpc>
                        <a:spcBef>
                          <a:spcPts val="0"/>
                        </a:spcBef>
                        <a:spcAft>
                          <a:spcPts val="0"/>
                        </a:spcAft>
                      </a:pPr>
                      <a:r>
                        <a:rPr lang="en-US" sz="1000">
                          <a:effectLst/>
                        </a:rPr>
                        <a:t>20</a:t>
                      </a:r>
                      <a:endParaRPr lang="en-US">
                        <a:effectLst/>
                      </a:endParaRPr>
                    </a:p>
                  </a:txBody>
                  <a:tcPr marL="0" marR="0" marT="0" marB="0" anchor="ctr"/>
                </a:tc>
                <a:extLst>
                  <a:ext uri="{0D108BD9-81ED-4DB2-BD59-A6C34878D82A}">
                    <a16:rowId xmlns="" xmlns:a16="http://schemas.microsoft.com/office/drawing/2014/main" val="46009323"/>
                  </a:ext>
                </a:extLst>
              </a:tr>
              <a:tr h="541323">
                <a:tc gridSpan="2">
                  <a:txBody>
                    <a:bodyPr/>
                    <a:lstStyle/>
                    <a:p>
                      <a:pPr marL="0" marR="0" indent="0" algn="l" rtl="0">
                        <a:lnSpc>
                          <a:spcPct val="115000"/>
                        </a:lnSpc>
                        <a:spcBef>
                          <a:spcPts val="0"/>
                        </a:spcBef>
                        <a:spcAft>
                          <a:spcPts val="0"/>
                        </a:spcAft>
                      </a:pPr>
                      <a:r>
                        <a:rPr lang="en-US" sz="1000">
                          <a:effectLst/>
                        </a:rPr>
                        <a:t>TOTALS:</a:t>
                      </a:r>
                      <a:endParaRPr lang="en-US">
                        <a:effectLst/>
                      </a:endParaRPr>
                    </a:p>
                  </a:txBody>
                  <a:tcPr marL="0" marR="0" marT="0" marB="0" anchor="ctr"/>
                </a:tc>
                <a:tc hMerge="1">
                  <a:txBody>
                    <a:bodyPr/>
                    <a:lstStyle/>
                    <a:p>
                      <a:endParaRPr lang="en-US"/>
                    </a:p>
                  </a:txBody>
                  <a:tcPr/>
                </a:tc>
                <a:tc>
                  <a:txBody>
                    <a:bodyPr/>
                    <a:lstStyle/>
                    <a:p>
                      <a:pPr marL="0" marR="0" indent="0" algn="r" rtl="0">
                        <a:lnSpc>
                          <a:spcPct val="115000"/>
                        </a:lnSpc>
                        <a:spcBef>
                          <a:spcPts val="0"/>
                        </a:spcBef>
                        <a:spcAft>
                          <a:spcPts val="0"/>
                        </a:spcAft>
                      </a:pPr>
                      <a:r>
                        <a:rPr lang="en-US" sz="1000">
                          <a:effectLst/>
                        </a:rPr>
                        <a:t>1346</a:t>
                      </a:r>
                      <a:endParaRPr lang="en-US">
                        <a:effectLst/>
                      </a:endParaRPr>
                    </a:p>
                  </a:txBody>
                  <a:tcPr marL="0" marR="0" marT="0" marB="0" anchor="ctr"/>
                </a:tc>
                <a:tc>
                  <a:txBody>
                    <a:bodyPr/>
                    <a:lstStyle/>
                    <a:p>
                      <a:pPr marL="0" marR="0" indent="0" algn="r" rtl="0">
                        <a:lnSpc>
                          <a:spcPct val="115000"/>
                        </a:lnSpc>
                        <a:spcBef>
                          <a:spcPts val="0"/>
                        </a:spcBef>
                        <a:spcAft>
                          <a:spcPts val="0"/>
                        </a:spcAft>
                      </a:pPr>
                      <a:r>
                        <a:rPr lang="en-US" sz="1000">
                          <a:effectLst/>
                        </a:rPr>
                        <a:t>110.1</a:t>
                      </a:r>
                      <a:endParaRPr lang="en-US">
                        <a:effectLst/>
                      </a:endParaRPr>
                    </a:p>
                  </a:txBody>
                  <a:tcPr marL="0" marR="0" marT="0" marB="0" anchor="ctr"/>
                </a:tc>
                <a:extLst>
                  <a:ext uri="{0D108BD9-81ED-4DB2-BD59-A6C34878D82A}">
                    <a16:rowId xmlns="" xmlns:a16="http://schemas.microsoft.com/office/drawing/2014/main" val="4079223315"/>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10"/>
        <p:cNvGrpSpPr/>
        <p:nvPr/>
      </p:nvGrpSpPr>
      <p:grpSpPr>
        <a:xfrm>
          <a:off x="0" y="0"/>
          <a:ext cx="0" cy="0"/>
          <a:chOff x="0" y="0"/>
          <a:chExt cx="0" cy="0"/>
        </a:xfrm>
      </p:grpSpPr>
      <p:sp>
        <p:nvSpPr>
          <p:cNvPr id="211" name="Shape 211"/>
          <p:cNvSpPr txBox="1"/>
          <p:nvPr/>
        </p:nvSpPr>
        <p:spPr>
          <a:xfrm>
            <a:off x="460375" y="3346450"/>
            <a:ext cx="9070974" cy="3054350"/>
          </a:xfrm>
          <a:prstGeom prst="rect">
            <a:avLst/>
          </a:prstGeom>
          <a:noFill/>
          <a:ln>
            <a:noFill/>
          </a:ln>
        </p:spPr>
        <p:txBody>
          <a:bodyPr wrap="square" lIns="0" tIns="24100" rIns="0" bIns="0" anchor="ctr" anchorCtr="0">
            <a:noAutofit/>
          </a:bodyPr>
          <a:lstStyle/>
          <a:p>
            <a:pPr marL="0" marR="0" lvl="0" indent="0" algn="ctr" rtl="0">
              <a:lnSpc>
                <a:spcPct val="94000"/>
              </a:lnSpc>
              <a:spcBef>
                <a:spcPts val="0"/>
              </a:spcBef>
              <a:spcAft>
                <a:spcPts val="0"/>
              </a:spcAft>
              <a:buClr>
                <a:srgbClr val="000000"/>
              </a:buClr>
              <a:buSzPct val="25000"/>
              <a:buFont typeface="Arial"/>
              <a:buNone/>
            </a:pPr>
            <a:r>
              <a:rPr lang="en-US" sz="3200"/>
              <a:t>Rover</a:t>
            </a:r>
            <a:r>
              <a:rPr lang="en-US" sz="3200" b="0" i="0" u="none">
                <a:solidFill>
                  <a:srgbClr val="000000"/>
                </a:solidFill>
                <a:latin typeface="Arial"/>
                <a:ea typeface="Arial"/>
                <a:cs typeface="Arial"/>
                <a:sym typeface="Arial"/>
              </a:rPr>
              <a:t> Electronics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534C427C-55D2-40B0-939C-A128DF6DD419}"/>
              </a:ext>
            </a:extLst>
          </p:cNvPr>
          <p:cNvSpPr txBox="1"/>
          <p:nvPr/>
        </p:nvSpPr>
        <p:spPr>
          <a:xfrm>
            <a:off x="1800225" y="190500"/>
            <a:ext cx="7512050" cy="70788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a:t>Block Diagram</a:t>
            </a:r>
          </a:p>
        </p:txBody>
      </p:sp>
      <p:sp>
        <p:nvSpPr>
          <p:cNvPr id="5" name="Shape 340">
            <a:extLst>
              <a:ext uri="{FF2B5EF4-FFF2-40B4-BE49-F238E27FC236}">
                <a16:creationId xmlns="" xmlns:a16="http://schemas.microsoft.com/office/drawing/2014/main" id="{B3492C34-0621-459A-9BD1-5EF5936AD07C}"/>
              </a:ext>
            </a:extLst>
          </p:cNvPr>
          <p:cNvSpPr txBox="1">
            <a:spLocks noGrp="1"/>
          </p:cNvSpPr>
          <p:nvPr>
            <p:ph type="sldNum" idx="12"/>
          </p:nvPr>
        </p:nvSpPr>
        <p:spPr>
          <a:xfrm>
            <a:off x="6850787" y="6100439"/>
            <a:ext cx="2125500" cy="351000"/>
          </a:xfrm>
          <a:prstGeom prst="rect">
            <a:avLst/>
          </a:prstGeom>
        </p:spPr>
        <p:txBody>
          <a:bodyPr spcFirstLastPara="1" wrap="square" lIns="0" tIns="0" rIns="0" bIns="0" anchor="t" anchorCtr="0">
            <a:noAutofit/>
          </a:bodyPr>
          <a:lstStyle/>
          <a:p>
            <a:pPr marL="0" lvl="0" indent="0">
              <a:spcBef>
                <a:spcPts val="0"/>
              </a:spcBef>
              <a:spcAft>
                <a:spcPts val="0"/>
              </a:spcAft>
              <a:buClr>
                <a:srgbClr val="000000"/>
              </a:buClr>
              <a:buSzPts val="400"/>
              <a:buFont typeface="Arial"/>
              <a:buNone/>
            </a:pPr>
            <a:fld id="{00000000-1234-1234-1234-123412341234}" type="slidenum">
              <a:rPr lang="en-US"/>
              <a:t>44</a:t>
            </a:fld>
            <a:endParaRPr/>
          </a:p>
        </p:txBody>
      </p:sp>
      <p:sp>
        <p:nvSpPr>
          <p:cNvPr id="6" name="Shape 341">
            <a:extLst>
              <a:ext uri="{FF2B5EF4-FFF2-40B4-BE49-F238E27FC236}">
                <a16:creationId xmlns="" xmlns:a16="http://schemas.microsoft.com/office/drawing/2014/main" id="{FCFEDF9F-BDE9-41BF-B55D-F23CE2320319}"/>
              </a:ext>
            </a:extLst>
          </p:cNvPr>
          <p:cNvSpPr/>
          <p:nvPr/>
        </p:nvSpPr>
        <p:spPr>
          <a:xfrm>
            <a:off x="4097411" y="4304482"/>
            <a:ext cx="1538100" cy="442500"/>
          </a:xfrm>
          <a:prstGeom prst="roundRect">
            <a:avLst>
              <a:gd name="adj" fmla="val 50000"/>
            </a:avLst>
          </a:prstGeom>
          <a:solidFill>
            <a:srgbClr val="0944A1"/>
          </a:solid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en-US" sz="1000">
                <a:solidFill>
                  <a:srgbClr val="FFFFFF"/>
                </a:solidFill>
                <a:latin typeface="Roboto"/>
                <a:ea typeface="Roboto"/>
                <a:cs typeface="Roboto"/>
                <a:sym typeface="Roboto"/>
              </a:rPr>
              <a:t>Arduino</a:t>
            </a:r>
            <a:endParaRPr>
              <a:solidFill>
                <a:srgbClr val="FFFFFF"/>
              </a:solidFill>
            </a:endParaRPr>
          </a:p>
        </p:txBody>
      </p:sp>
      <p:sp>
        <p:nvSpPr>
          <p:cNvPr id="7" name="Shape 342">
            <a:extLst>
              <a:ext uri="{FF2B5EF4-FFF2-40B4-BE49-F238E27FC236}">
                <a16:creationId xmlns="" xmlns:a16="http://schemas.microsoft.com/office/drawing/2014/main" id="{3FD3D5DD-ACDE-4E22-9FF7-653611C3CFED}"/>
              </a:ext>
            </a:extLst>
          </p:cNvPr>
          <p:cNvSpPr/>
          <p:nvPr/>
        </p:nvSpPr>
        <p:spPr>
          <a:xfrm>
            <a:off x="1507508" y="2562133"/>
            <a:ext cx="1538100" cy="442500"/>
          </a:xfrm>
          <a:prstGeom prst="roundRect">
            <a:avLst>
              <a:gd name="adj" fmla="val 50000"/>
            </a:avLst>
          </a:prstGeom>
          <a:solidFill>
            <a:srgbClr val="0C58D3"/>
          </a:solid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en-US" sz="1000">
                <a:solidFill>
                  <a:srgbClr val="FFFFFF"/>
                </a:solidFill>
                <a:latin typeface="Roboto"/>
                <a:ea typeface="Roboto"/>
                <a:cs typeface="Roboto"/>
                <a:sym typeface="Roboto"/>
              </a:rPr>
              <a:t>Parachute Separation</a:t>
            </a:r>
            <a:endParaRPr>
              <a:solidFill>
                <a:srgbClr val="FFFFFF"/>
              </a:solidFill>
            </a:endParaRPr>
          </a:p>
        </p:txBody>
      </p:sp>
      <p:sp>
        <p:nvSpPr>
          <p:cNvPr id="8" name="Shape 343">
            <a:extLst>
              <a:ext uri="{FF2B5EF4-FFF2-40B4-BE49-F238E27FC236}">
                <a16:creationId xmlns="" xmlns:a16="http://schemas.microsoft.com/office/drawing/2014/main" id="{47706BA1-97EB-4A9A-A8E9-C329BCE953A0}"/>
              </a:ext>
            </a:extLst>
          </p:cNvPr>
          <p:cNvSpPr/>
          <p:nvPr/>
        </p:nvSpPr>
        <p:spPr>
          <a:xfrm>
            <a:off x="4097415" y="2744483"/>
            <a:ext cx="1538100" cy="442500"/>
          </a:xfrm>
          <a:prstGeom prst="roundRect">
            <a:avLst>
              <a:gd name="adj" fmla="val 50000"/>
            </a:avLst>
          </a:prstGeom>
          <a:solidFill>
            <a:srgbClr val="0C58D3"/>
          </a:solid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en-US" sz="1000" dirty="0">
                <a:solidFill>
                  <a:srgbClr val="FFFFFF"/>
                </a:solidFill>
                <a:latin typeface="Roboto"/>
                <a:ea typeface="Roboto"/>
                <a:cs typeface="Roboto"/>
                <a:sym typeface="Roboto"/>
              </a:rPr>
              <a:t>Power Source</a:t>
            </a:r>
            <a:endParaRPr dirty="0">
              <a:solidFill>
                <a:srgbClr val="FFFFFF"/>
              </a:solidFill>
            </a:endParaRPr>
          </a:p>
        </p:txBody>
      </p:sp>
      <p:sp>
        <p:nvSpPr>
          <p:cNvPr id="9" name="Shape 344">
            <a:extLst>
              <a:ext uri="{FF2B5EF4-FFF2-40B4-BE49-F238E27FC236}">
                <a16:creationId xmlns="" xmlns:a16="http://schemas.microsoft.com/office/drawing/2014/main" id="{52282DC5-4C68-4A63-978B-A167B07D4024}"/>
              </a:ext>
            </a:extLst>
          </p:cNvPr>
          <p:cNvSpPr/>
          <p:nvPr/>
        </p:nvSpPr>
        <p:spPr>
          <a:xfrm>
            <a:off x="4184568" y="5864485"/>
            <a:ext cx="1363800" cy="442500"/>
          </a:xfrm>
          <a:prstGeom prst="roundRect">
            <a:avLst>
              <a:gd name="adj" fmla="val 50000"/>
            </a:avLst>
          </a:prstGeom>
          <a:solidFill>
            <a:srgbClr val="0D5DDF"/>
          </a:solid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en-US" sz="1000">
                <a:solidFill>
                  <a:srgbClr val="FFFFFF"/>
                </a:solidFill>
                <a:latin typeface="Roboto"/>
                <a:ea typeface="Roboto"/>
                <a:cs typeface="Roboto"/>
                <a:sym typeface="Roboto"/>
              </a:rPr>
              <a:t>Arming Button</a:t>
            </a:r>
            <a:endParaRPr>
              <a:solidFill>
                <a:srgbClr val="FFFFFF"/>
              </a:solidFill>
            </a:endParaRPr>
          </a:p>
        </p:txBody>
      </p:sp>
      <p:sp>
        <p:nvSpPr>
          <p:cNvPr id="10" name="Shape 345">
            <a:extLst>
              <a:ext uri="{FF2B5EF4-FFF2-40B4-BE49-F238E27FC236}">
                <a16:creationId xmlns="" xmlns:a16="http://schemas.microsoft.com/office/drawing/2014/main" id="{62D95814-CE79-49A6-8ED2-C6E330F77359}"/>
              </a:ext>
            </a:extLst>
          </p:cNvPr>
          <p:cNvSpPr/>
          <p:nvPr/>
        </p:nvSpPr>
        <p:spPr>
          <a:xfrm>
            <a:off x="7064968" y="2562135"/>
            <a:ext cx="1363800" cy="442500"/>
          </a:xfrm>
          <a:prstGeom prst="roundRect">
            <a:avLst>
              <a:gd name="adj" fmla="val 50000"/>
            </a:avLst>
          </a:prstGeom>
          <a:solidFill>
            <a:srgbClr val="0D5DD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000">
                <a:solidFill>
                  <a:srgbClr val="FFFFFF"/>
                </a:solidFill>
                <a:latin typeface="Roboto"/>
                <a:ea typeface="Roboto"/>
                <a:cs typeface="Roboto"/>
                <a:sym typeface="Roboto"/>
              </a:rPr>
              <a:t>Tank Deployment/</a:t>
            </a:r>
            <a:endParaRPr sz="1000">
              <a:solidFill>
                <a:srgbClr val="FFFFFF"/>
              </a:solidFill>
              <a:latin typeface="Roboto"/>
              <a:ea typeface="Roboto"/>
              <a:cs typeface="Roboto"/>
              <a:sym typeface="Roboto"/>
            </a:endParaRPr>
          </a:p>
          <a:p>
            <a:pPr marL="0" lvl="0" indent="0" algn="ctr">
              <a:spcBef>
                <a:spcPts val="0"/>
              </a:spcBef>
              <a:spcAft>
                <a:spcPts val="0"/>
              </a:spcAft>
              <a:buNone/>
            </a:pPr>
            <a:r>
              <a:rPr lang="en-US" sz="1000">
                <a:solidFill>
                  <a:srgbClr val="FFFFFF"/>
                </a:solidFill>
                <a:latin typeface="Roboto"/>
                <a:ea typeface="Roboto"/>
                <a:cs typeface="Roboto"/>
                <a:sym typeface="Roboto"/>
              </a:rPr>
              <a:t>Unfolding Mechanism</a:t>
            </a:r>
            <a:endParaRPr>
              <a:solidFill>
                <a:srgbClr val="FFFFFF"/>
              </a:solidFill>
            </a:endParaRPr>
          </a:p>
        </p:txBody>
      </p:sp>
      <p:sp>
        <p:nvSpPr>
          <p:cNvPr id="11" name="Shape 346">
            <a:extLst>
              <a:ext uri="{FF2B5EF4-FFF2-40B4-BE49-F238E27FC236}">
                <a16:creationId xmlns="" xmlns:a16="http://schemas.microsoft.com/office/drawing/2014/main" id="{19BB9190-0695-4DE8-8175-D1CDDFBF233E}"/>
              </a:ext>
            </a:extLst>
          </p:cNvPr>
          <p:cNvSpPr/>
          <p:nvPr/>
        </p:nvSpPr>
        <p:spPr>
          <a:xfrm>
            <a:off x="2348543" y="4249060"/>
            <a:ext cx="1363800" cy="442500"/>
          </a:xfrm>
          <a:prstGeom prst="roundRect">
            <a:avLst>
              <a:gd name="adj" fmla="val 50000"/>
            </a:avLst>
          </a:prstGeom>
          <a:solidFill>
            <a:srgbClr val="307BF3"/>
          </a:solid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en-US" sz="1000">
                <a:solidFill>
                  <a:srgbClr val="FFFFFF"/>
                </a:solidFill>
                <a:latin typeface="Roboto"/>
                <a:ea typeface="Roboto"/>
                <a:cs typeface="Roboto"/>
                <a:sym typeface="Roboto"/>
              </a:rPr>
              <a:t>Tank</a:t>
            </a:r>
            <a:endParaRPr>
              <a:solidFill>
                <a:srgbClr val="FFFFFF"/>
              </a:solidFill>
            </a:endParaRPr>
          </a:p>
        </p:txBody>
      </p:sp>
      <p:sp>
        <p:nvSpPr>
          <p:cNvPr id="12" name="Shape 347">
            <a:extLst>
              <a:ext uri="{FF2B5EF4-FFF2-40B4-BE49-F238E27FC236}">
                <a16:creationId xmlns="" xmlns:a16="http://schemas.microsoft.com/office/drawing/2014/main" id="{AC894F36-AFA3-4851-BD14-DDA8330E2C9C}"/>
              </a:ext>
            </a:extLst>
          </p:cNvPr>
          <p:cNvSpPr/>
          <p:nvPr/>
        </p:nvSpPr>
        <p:spPr>
          <a:xfrm>
            <a:off x="1594656" y="3516210"/>
            <a:ext cx="1363800" cy="442500"/>
          </a:xfrm>
          <a:prstGeom prst="roundRect">
            <a:avLst>
              <a:gd name="adj" fmla="val 50000"/>
            </a:avLst>
          </a:prstGeom>
          <a:solidFill>
            <a:srgbClr val="307BF3"/>
          </a:solid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en-US" sz="1000">
                <a:solidFill>
                  <a:srgbClr val="FFFFFF"/>
                </a:solidFill>
                <a:latin typeface="Roboto"/>
                <a:ea typeface="Roboto"/>
                <a:cs typeface="Roboto"/>
                <a:sym typeface="Roboto"/>
              </a:rPr>
              <a:t>Tank Controller</a:t>
            </a:r>
            <a:endParaRPr>
              <a:solidFill>
                <a:srgbClr val="FFFFFF"/>
              </a:solidFill>
            </a:endParaRPr>
          </a:p>
        </p:txBody>
      </p:sp>
      <p:sp>
        <p:nvSpPr>
          <p:cNvPr id="13" name="Shape 348">
            <a:extLst>
              <a:ext uri="{FF2B5EF4-FFF2-40B4-BE49-F238E27FC236}">
                <a16:creationId xmlns="" xmlns:a16="http://schemas.microsoft.com/office/drawing/2014/main" id="{7BE7FF8A-8AD5-4859-A418-A50F849518BC}"/>
              </a:ext>
            </a:extLst>
          </p:cNvPr>
          <p:cNvSpPr/>
          <p:nvPr/>
        </p:nvSpPr>
        <p:spPr>
          <a:xfrm>
            <a:off x="750932" y="4249060"/>
            <a:ext cx="1363800" cy="442500"/>
          </a:xfrm>
          <a:prstGeom prst="roundRect">
            <a:avLst>
              <a:gd name="adj" fmla="val 50000"/>
            </a:avLst>
          </a:prstGeom>
          <a:solidFill>
            <a:srgbClr val="307BF3"/>
          </a:solid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en-US" sz="1000" dirty="0">
                <a:solidFill>
                  <a:srgbClr val="FFFFFF"/>
                </a:solidFill>
                <a:latin typeface="Roboto"/>
                <a:ea typeface="Roboto"/>
                <a:cs typeface="Roboto"/>
                <a:sym typeface="Roboto"/>
              </a:rPr>
              <a:t>Alt. Power Source</a:t>
            </a:r>
            <a:endParaRPr dirty="0">
              <a:solidFill>
                <a:srgbClr val="FFFFFF"/>
              </a:solidFill>
            </a:endParaRPr>
          </a:p>
        </p:txBody>
      </p:sp>
      <p:sp>
        <p:nvSpPr>
          <p:cNvPr id="14" name="Shape 349">
            <a:extLst>
              <a:ext uri="{FF2B5EF4-FFF2-40B4-BE49-F238E27FC236}">
                <a16:creationId xmlns="" xmlns:a16="http://schemas.microsoft.com/office/drawing/2014/main" id="{04B6327D-5832-401C-AEC7-E5FC5B6184EE}"/>
              </a:ext>
            </a:extLst>
          </p:cNvPr>
          <p:cNvSpPr/>
          <p:nvPr/>
        </p:nvSpPr>
        <p:spPr>
          <a:xfrm>
            <a:off x="6850788" y="3474485"/>
            <a:ext cx="1363800" cy="442500"/>
          </a:xfrm>
          <a:prstGeom prst="roundRect">
            <a:avLst>
              <a:gd name="adj" fmla="val 50000"/>
            </a:avLst>
          </a:prstGeom>
          <a:solidFill>
            <a:srgbClr val="307BF3"/>
          </a:solid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en-US" sz="1000">
                <a:solidFill>
                  <a:srgbClr val="FFFFFF"/>
                </a:solidFill>
                <a:latin typeface="Roboto"/>
                <a:ea typeface="Roboto"/>
                <a:cs typeface="Roboto"/>
                <a:sym typeface="Roboto"/>
              </a:rPr>
              <a:t>Ultrasonic Sensor</a:t>
            </a:r>
            <a:endParaRPr>
              <a:solidFill>
                <a:srgbClr val="FFFFFF"/>
              </a:solidFill>
            </a:endParaRPr>
          </a:p>
        </p:txBody>
      </p:sp>
      <p:sp>
        <p:nvSpPr>
          <p:cNvPr id="15" name="Shape 350">
            <a:extLst>
              <a:ext uri="{FF2B5EF4-FFF2-40B4-BE49-F238E27FC236}">
                <a16:creationId xmlns="" xmlns:a16="http://schemas.microsoft.com/office/drawing/2014/main" id="{CF8773C0-F207-4A44-A6E9-EA3298734447}"/>
              </a:ext>
            </a:extLst>
          </p:cNvPr>
          <p:cNvSpPr/>
          <p:nvPr/>
        </p:nvSpPr>
        <p:spPr>
          <a:xfrm>
            <a:off x="6850804" y="4581147"/>
            <a:ext cx="1363800" cy="442500"/>
          </a:xfrm>
          <a:prstGeom prst="roundRect">
            <a:avLst>
              <a:gd name="adj" fmla="val 50000"/>
            </a:avLst>
          </a:prstGeom>
          <a:solidFill>
            <a:srgbClr val="307BF3"/>
          </a:solid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en-US" sz="1000">
                <a:solidFill>
                  <a:srgbClr val="FFFFFF"/>
                </a:solidFill>
                <a:latin typeface="Roboto"/>
                <a:ea typeface="Roboto"/>
                <a:cs typeface="Roboto"/>
                <a:sym typeface="Roboto"/>
              </a:rPr>
              <a:t>Accelerometer</a:t>
            </a:r>
            <a:endParaRPr>
              <a:solidFill>
                <a:srgbClr val="FFFFFF"/>
              </a:solidFill>
            </a:endParaRPr>
          </a:p>
        </p:txBody>
      </p:sp>
      <p:sp>
        <p:nvSpPr>
          <p:cNvPr id="16" name="Shape 351">
            <a:extLst>
              <a:ext uri="{FF2B5EF4-FFF2-40B4-BE49-F238E27FC236}">
                <a16:creationId xmlns="" xmlns:a16="http://schemas.microsoft.com/office/drawing/2014/main" id="{6C2DD1FB-6482-489E-B3B8-EEBC855B5BED}"/>
              </a:ext>
            </a:extLst>
          </p:cNvPr>
          <p:cNvSpPr/>
          <p:nvPr/>
        </p:nvSpPr>
        <p:spPr>
          <a:xfrm>
            <a:off x="6850802" y="4027810"/>
            <a:ext cx="1363800" cy="442500"/>
          </a:xfrm>
          <a:prstGeom prst="roundRect">
            <a:avLst>
              <a:gd name="adj" fmla="val 50000"/>
            </a:avLst>
          </a:prstGeom>
          <a:solidFill>
            <a:srgbClr val="307BF3"/>
          </a:solid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en-US" sz="1000">
                <a:solidFill>
                  <a:srgbClr val="FFFFFF"/>
                </a:solidFill>
                <a:latin typeface="Roboto"/>
                <a:ea typeface="Roboto"/>
                <a:cs typeface="Roboto"/>
                <a:sym typeface="Roboto"/>
              </a:rPr>
              <a:t>XBee</a:t>
            </a:r>
            <a:endParaRPr>
              <a:solidFill>
                <a:srgbClr val="FFFFFF"/>
              </a:solidFill>
            </a:endParaRPr>
          </a:p>
        </p:txBody>
      </p:sp>
      <p:sp>
        <p:nvSpPr>
          <p:cNvPr id="17" name="Shape 352">
            <a:extLst>
              <a:ext uri="{FF2B5EF4-FFF2-40B4-BE49-F238E27FC236}">
                <a16:creationId xmlns="" xmlns:a16="http://schemas.microsoft.com/office/drawing/2014/main" id="{E46AD571-9EB7-4914-A2A7-06FE2659672A}"/>
              </a:ext>
            </a:extLst>
          </p:cNvPr>
          <p:cNvSpPr/>
          <p:nvPr/>
        </p:nvSpPr>
        <p:spPr>
          <a:xfrm>
            <a:off x="6850799" y="5134472"/>
            <a:ext cx="1363800" cy="442500"/>
          </a:xfrm>
          <a:prstGeom prst="roundRect">
            <a:avLst>
              <a:gd name="adj" fmla="val 50000"/>
            </a:avLst>
          </a:prstGeom>
          <a:solidFill>
            <a:srgbClr val="307BF3"/>
          </a:solid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en-US" sz="1000">
                <a:solidFill>
                  <a:srgbClr val="FFFFFF"/>
                </a:solidFill>
                <a:latin typeface="Roboto"/>
                <a:ea typeface="Roboto"/>
                <a:cs typeface="Roboto"/>
                <a:sym typeface="Roboto"/>
              </a:rPr>
              <a:t>SD Card Reader</a:t>
            </a:r>
            <a:endParaRPr>
              <a:solidFill>
                <a:srgbClr val="FFFFFF"/>
              </a:solidFill>
            </a:endParaRPr>
          </a:p>
        </p:txBody>
      </p:sp>
      <p:cxnSp>
        <p:nvCxnSpPr>
          <p:cNvPr id="18" name="Shape 353">
            <a:extLst>
              <a:ext uri="{FF2B5EF4-FFF2-40B4-BE49-F238E27FC236}">
                <a16:creationId xmlns="" xmlns:a16="http://schemas.microsoft.com/office/drawing/2014/main" id="{9B9D4FDC-EE0B-479F-9AF0-8C27DC5174AC}"/>
              </a:ext>
            </a:extLst>
          </p:cNvPr>
          <p:cNvCxnSpPr>
            <a:stCxn id="8" idx="2"/>
            <a:endCxn id="6" idx="0"/>
          </p:cNvCxnSpPr>
          <p:nvPr/>
        </p:nvCxnSpPr>
        <p:spPr>
          <a:xfrm>
            <a:off x="4866465" y="3186983"/>
            <a:ext cx="0" cy="1117500"/>
          </a:xfrm>
          <a:prstGeom prst="straightConnector1">
            <a:avLst/>
          </a:prstGeom>
          <a:noFill/>
          <a:ln w="9525" cap="flat" cmpd="sng">
            <a:solidFill>
              <a:schemeClr val="dk2"/>
            </a:solidFill>
            <a:prstDash val="solid"/>
            <a:round/>
            <a:headEnd type="none" w="lg" len="lg"/>
            <a:tailEnd type="triangle" w="lg" len="lg"/>
          </a:ln>
        </p:spPr>
      </p:cxnSp>
      <p:cxnSp>
        <p:nvCxnSpPr>
          <p:cNvPr id="19" name="Shape 354">
            <a:extLst>
              <a:ext uri="{FF2B5EF4-FFF2-40B4-BE49-F238E27FC236}">
                <a16:creationId xmlns="" xmlns:a16="http://schemas.microsoft.com/office/drawing/2014/main" id="{072520D4-EAD9-4E7A-A7D6-E0363A29100F}"/>
              </a:ext>
            </a:extLst>
          </p:cNvPr>
          <p:cNvCxnSpPr>
            <a:stCxn id="7" idx="2"/>
            <a:endCxn id="6" idx="0"/>
          </p:cNvCxnSpPr>
          <p:nvPr/>
        </p:nvCxnSpPr>
        <p:spPr>
          <a:xfrm>
            <a:off x="2276558" y="3004633"/>
            <a:ext cx="2589900" cy="1299900"/>
          </a:xfrm>
          <a:prstGeom prst="straightConnector1">
            <a:avLst/>
          </a:prstGeom>
          <a:noFill/>
          <a:ln w="9525" cap="flat" cmpd="sng">
            <a:solidFill>
              <a:schemeClr val="dk2"/>
            </a:solidFill>
            <a:prstDash val="solid"/>
            <a:round/>
            <a:headEnd type="none" w="lg" len="lg"/>
            <a:tailEnd type="triangle" w="lg" len="lg"/>
          </a:ln>
        </p:spPr>
      </p:cxnSp>
      <p:cxnSp>
        <p:nvCxnSpPr>
          <p:cNvPr id="20" name="Shape 355">
            <a:extLst>
              <a:ext uri="{FF2B5EF4-FFF2-40B4-BE49-F238E27FC236}">
                <a16:creationId xmlns="" xmlns:a16="http://schemas.microsoft.com/office/drawing/2014/main" id="{B6C6B1FE-B813-4B70-80A6-7A56C41A9B35}"/>
              </a:ext>
            </a:extLst>
          </p:cNvPr>
          <p:cNvCxnSpPr>
            <a:stCxn id="10" idx="2"/>
            <a:endCxn id="6" idx="0"/>
          </p:cNvCxnSpPr>
          <p:nvPr/>
        </p:nvCxnSpPr>
        <p:spPr>
          <a:xfrm flipH="1">
            <a:off x="4866568" y="3004635"/>
            <a:ext cx="2880300" cy="1299900"/>
          </a:xfrm>
          <a:prstGeom prst="straightConnector1">
            <a:avLst/>
          </a:prstGeom>
          <a:noFill/>
          <a:ln w="9525" cap="flat" cmpd="sng">
            <a:solidFill>
              <a:schemeClr val="dk2"/>
            </a:solidFill>
            <a:prstDash val="solid"/>
            <a:round/>
            <a:headEnd type="none" w="lg" len="lg"/>
            <a:tailEnd type="triangle" w="lg" len="lg"/>
          </a:ln>
        </p:spPr>
      </p:cxnSp>
      <p:cxnSp>
        <p:nvCxnSpPr>
          <p:cNvPr id="21" name="Shape 356">
            <a:extLst>
              <a:ext uri="{FF2B5EF4-FFF2-40B4-BE49-F238E27FC236}">
                <a16:creationId xmlns="" xmlns:a16="http://schemas.microsoft.com/office/drawing/2014/main" id="{62CEAFE8-9D4F-48CE-80A6-8AE2278D6BEC}"/>
              </a:ext>
            </a:extLst>
          </p:cNvPr>
          <p:cNvCxnSpPr>
            <a:stCxn id="8" idx="1"/>
            <a:endCxn id="7" idx="3"/>
          </p:cNvCxnSpPr>
          <p:nvPr/>
        </p:nvCxnSpPr>
        <p:spPr>
          <a:xfrm rot="10800000">
            <a:off x="3045615" y="2783333"/>
            <a:ext cx="1051800" cy="182400"/>
          </a:xfrm>
          <a:prstGeom prst="straightConnector1">
            <a:avLst/>
          </a:prstGeom>
          <a:noFill/>
          <a:ln w="9525" cap="flat" cmpd="sng">
            <a:solidFill>
              <a:schemeClr val="dk2"/>
            </a:solidFill>
            <a:prstDash val="solid"/>
            <a:round/>
            <a:headEnd type="none" w="lg" len="lg"/>
            <a:tailEnd type="triangle" w="lg" len="lg"/>
          </a:ln>
        </p:spPr>
      </p:cxnSp>
      <p:cxnSp>
        <p:nvCxnSpPr>
          <p:cNvPr id="22" name="Shape 357">
            <a:extLst>
              <a:ext uri="{FF2B5EF4-FFF2-40B4-BE49-F238E27FC236}">
                <a16:creationId xmlns="" xmlns:a16="http://schemas.microsoft.com/office/drawing/2014/main" id="{7ECE6E5F-E8CF-426D-A1FB-BA4C30DB6EDD}"/>
              </a:ext>
            </a:extLst>
          </p:cNvPr>
          <p:cNvCxnSpPr>
            <a:stCxn id="8" idx="3"/>
            <a:endCxn id="10" idx="1"/>
          </p:cNvCxnSpPr>
          <p:nvPr/>
        </p:nvCxnSpPr>
        <p:spPr>
          <a:xfrm rot="10800000" flipH="1">
            <a:off x="5635515" y="2783333"/>
            <a:ext cx="1429500" cy="182400"/>
          </a:xfrm>
          <a:prstGeom prst="straightConnector1">
            <a:avLst/>
          </a:prstGeom>
          <a:noFill/>
          <a:ln w="9525" cap="flat" cmpd="sng">
            <a:solidFill>
              <a:schemeClr val="dk2"/>
            </a:solidFill>
            <a:prstDash val="solid"/>
            <a:round/>
            <a:headEnd type="none" w="lg" len="lg"/>
            <a:tailEnd type="triangle" w="lg" len="lg"/>
          </a:ln>
        </p:spPr>
      </p:cxnSp>
      <p:cxnSp>
        <p:nvCxnSpPr>
          <p:cNvPr id="23" name="Shape 358">
            <a:extLst>
              <a:ext uri="{FF2B5EF4-FFF2-40B4-BE49-F238E27FC236}">
                <a16:creationId xmlns="" xmlns:a16="http://schemas.microsoft.com/office/drawing/2014/main" id="{66822DCC-96B1-44C3-A011-B69A5BA9F0B5}"/>
              </a:ext>
            </a:extLst>
          </p:cNvPr>
          <p:cNvCxnSpPr>
            <a:stCxn id="9" idx="0"/>
            <a:endCxn id="6" idx="2"/>
          </p:cNvCxnSpPr>
          <p:nvPr/>
        </p:nvCxnSpPr>
        <p:spPr>
          <a:xfrm rot="10800000">
            <a:off x="4866468" y="4746985"/>
            <a:ext cx="0" cy="1117500"/>
          </a:xfrm>
          <a:prstGeom prst="straightConnector1">
            <a:avLst/>
          </a:prstGeom>
          <a:noFill/>
          <a:ln w="9525" cap="flat" cmpd="sng">
            <a:solidFill>
              <a:srgbClr val="000000"/>
            </a:solidFill>
            <a:prstDash val="solid"/>
            <a:round/>
            <a:headEnd type="none" w="lg" len="lg"/>
            <a:tailEnd type="triangle" w="lg" len="lg"/>
          </a:ln>
        </p:spPr>
      </p:cxnSp>
      <p:cxnSp>
        <p:nvCxnSpPr>
          <p:cNvPr id="24" name="Shape 359">
            <a:extLst>
              <a:ext uri="{FF2B5EF4-FFF2-40B4-BE49-F238E27FC236}">
                <a16:creationId xmlns="" xmlns:a16="http://schemas.microsoft.com/office/drawing/2014/main" id="{01EAE5DA-975C-4D42-9231-1EA80FCB661C}"/>
              </a:ext>
            </a:extLst>
          </p:cNvPr>
          <p:cNvCxnSpPr>
            <a:stCxn id="6" idx="1"/>
            <a:endCxn id="12" idx="3"/>
          </p:cNvCxnSpPr>
          <p:nvPr/>
        </p:nvCxnSpPr>
        <p:spPr>
          <a:xfrm rot="10800000">
            <a:off x="2958311" y="3737332"/>
            <a:ext cx="1139100" cy="788400"/>
          </a:xfrm>
          <a:prstGeom prst="straightConnector1">
            <a:avLst/>
          </a:prstGeom>
          <a:noFill/>
          <a:ln w="9525" cap="flat" cmpd="sng">
            <a:solidFill>
              <a:schemeClr val="dk2"/>
            </a:solidFill>
            <a:prstDash val="solid"/>
            <a:round/>
            <a:headEnd type="none" w="lg" len="lg"/>
            <a:tailEnd type="triangle" w="lg" len="lg"/>
          </a:ln>
        </p:spPr>
      </p:cxnSp>
      <p:cxnSp>
        <p:nvCxnSpPr>
          <p:cNvPr id="25" name="Shape 360">
            <a:extLst>
              <a:ext uri="{FF2B5EF4-FFF2-40B4-BE49-F238E27FC236}">
                <a16:creationId xmlns="" xmlns:a16="http://schemas.microsoft.com/office/drawing/2014/main" id="{4AC34ADB-19FE-48C4-B6D6-BC7FFC2F8973}"/>
              </a:ext>
            </a:extLst>
          </p:cNvPr>
          <p:cNvCxnSpPr>
            <a:stCxn id="12" idx="2"/>
            <a:endCxn id="11" idx="0"/>
          </p:cNvCxnSpPr>
          <p:nvPr/>
        </p:nvCxnSpPr>
        <p:spPr>
          <a:xfrm>
            <a:off x="2276556" y="3958710"/>
            <a:ext cx="753900" cy="290400"/>
          </a:xfrm>
          <a:prstGeom prst="straightConnector1">
            <a:avLst/>
          </a:prstGeom>
          <a:noFill/>
          <a:ln w="9525" cap="flat" cmpd="sng">
            <a:solidFill>
              <a:schemeClr val="dk2"/>
            </a:solidFill>
            <a:prstDash val="solid"/>
            <a:round/>
            <a:headEnd type="none" w="lg" len="lg"/>
            <a:tailEnd type="triangle" w="lg" len="lg"/>
          </a:ln>
        </p:spPr>
      </p:cxnSp>
      <p:cxnSp>
        <p:nvCxnSpPr>
          <p:cNvPr id="26" name="Shape 361">
            <a:extLst>
              <a:ext uri="{FF2B5EF4-FFF2-40B4-BE49-F238E27FC236}">
                <a16:creationId xmlns="" xmlns:a16="http://schemas.microsoft.com/office/drawing/2014/main" id="{F5445CE5-BBB4-4733-AE61-AAD30A40F2F1}"/>
              </a:ext>
            </a:extLst>
          </p:cNvPr>
          <p:cNvCxnSpPr>
            <a:stCxn id="13" idx="3"/>
            <a:endCxn id="11" idx="1"/>
          </p:cNvCxnSpPr>
          <p:nvPr/>
        </p:nvCxnSpPr>
        <p:spPr>
          <a:xfrm>
            <a:off x="2114732" y="4470310"/>
            <a:ext cx="233700" cy="0"/>
          </a:xfrm>
          <a:prstGeom prst="straightConnector1">
            <a:avLst/>
          </a:prstGeom>
          <a:noFill/>
          <a:ln w="9525" cap="flat" cmpd="sng">
            <a:solidFill>
              <a:schemeClr val="dk2"/>
            </a:solidFill>
            <a:prstDash val="solid"/>
            <a:round/>
            <a:headEnd type="none" w="lg" len="lg"/>
            <a:tailEnd type="triangle" w="lg" len="lg"/>
          </a:ln>
        </p:spPr>
      </p:cxnSp>
      <p:cxnSp>
        <p:nvCxnSpPr>
          <p:cNvPr id="27" name="Shape 362">
            <a:extLst>
              <a:ext uri="{FF2B5EF4-FFF2-40B4-BE49-F238E27FC236}">
                <a16:creationId xmlns="" xmlns:a16="http://schemas.microsoft.com/office/drawing/2014/main" id="{F486F54E-1849-48C6-A893-4E189863DF63}"/>
              </a:ext>
            </a:extLst>
          </p:cNvPr>
          <p:cNvCxnSpPr>
            <a:stCxn id="14" idx="1"/>
            <a:endCxn id="6" idx="3"/>
          </p:cNvCxnSpPr>
          <p:nvPr/>
        </p:nvCxnSpPr>
        <p:spPr>
          <a:xfrm flipH="1">
            <a:off x="5635488" y="3695735"/>
            <a:ext cx="1215300" cy="830100"/>
          </a:xfrm>
          <a:prstGeom prst="straightConnector1">
            <a:avLst/>
          </a:prstGeom>
          <a:noFill/>
          <a:ln w="9525" cap="flat" cmpd="sng">
            <a:solidFill>
              <a:schemeClr val="dk2"/>
            </a:solidFill>
            <a:prstDash val="solid"/>
            <a:round/>
            <a:headEnd type="triangle" w="lg" len="lg"/>
            <a:tailEnd type="triangle" w="lg" len="lg"/>
          </a:ln>
        </p:spPr>
      </p:cxnSp>
      <p:cxnSp>
        <p:nvCxnSpPr>
          <p:cNvPr id="28" name="Shape 363">
            <a:extLst>
              <a:ext uri="{FF2B5EF4-FFF2-40B4-BE49-F238E27FC236}">
                <a16:creationId xmlns="" xmlns:a16="http://schemas.microsoft.com/office/drawing/2014/main" id="{DD0C39C3-1000-4470-B640-238FC1AB5108}"/>
              </a:ext>
            </a:extLst>
          </p:cNvPr>
          <p:cNvCxnSpPr>
            <a:stCxn id="16" idx="1"/>
            <a:endCxn id="6" idx="3"/>
          </p:cNvCxnSpPr>
          <p:nvPr/>
        </p:nvCxnSpPr>
        <p:spPr>
          <a:xfrm flipH="1">
            <a:off x="5635502" y="4249060"/>
            <a:ext cx="1215300" cy="276600"/>
          </a:xfrm>
          <a:prstGeom prst="straightConnector1">
            <a:avLst/>
          </a:prstGeom>
          <a:noFill/>
          <a:ln w="9525" cap="flat" cmpd="sng">
            <a:solidFill>
              <a:schemeClr val="dk2"/>
            </a:solidFill>
            <a:prstDash val="solid"/>
            <a:round/>
            <a:headEnd type="triangle" w="lg" len="lg"/>
            <a:tailEnd type="triangle" w="lg" len="lg"/>
          </a:ln>
        </p:spPr>
      </p:cxnSp>
      <p:cxnSp>
        <p:nvCxnSpPr>
          <p:cNvPr id="29" name="Shape 364">
            <a:extLst>
              <a:ext uri="{FF2B5EF4-FFF2-40B4-BE49-F238E27FC236}">
                <a16:creationId xmlns="" xmlns:a16="http://schemas.microsoft.com/office/drawing/2014/main" id="{8044049C-56B1-4233-8D52-5ABFD0DEC918}"/>
              </a:ext>
            </a:extLst>
          </p:cNvPr>
          <p:cNvCxnSpPr>
            <a:stCxn id="15" idx="1"/>
            <a:endCxn id="6" idx="3"/>
          </p:cNvCxnSpPr>
          <p:nvPr/>
        </p:nvCxnSpPr>
        <p:spPr>
          <a:xfrm rot="10800000">
            <a:off x="5635504" y="4525797"/>
            <a:ext cx="1215300" cy="276600"/>
          </a:xfrm>
          <a:prstGeom prst="straightConnector1">
            <a:avLst/>
          </a:prstGeom>
          <a:noFill/>
          <a:ln w="9525" cap="flat" cmpd="sng">
            <a:solidFill>
              <a:schemeClr val="dk2"/>
            </a:solidFill>
            <a:prstDash val="solid"/>
            <a:round/>
            <a:headEnd type="triangle" w="lg" len="lg"/>
            <a:tailEnd type="triangle" w="lg" len="lg"/>
          </a:ln>
        </p:spPr>
      </p:cxnSp>
      <p:cxnSp>
        <p:nvCxnSpPr>
          <p:cNvPr id="30" name="Shape 365">
            <a:extLst>
              <a:ext uri="{FF2B5EF4-FFF2-40B4-BE49-F238E27FC236}">
                <a16:creationId xmlns="" xmlns:a16="http://schemas.microsoft.com/office/drawing/2014/main" id="{3E96C6C5-BF3A-450A-93FA-6C58438C7309}"/>
              </a:ext>
            </a:extLst>
          </p:cNvPr>
          <p:cNvCxnSpPr>
            <a:stCxn id="17" idx="1"/>
            <a:endCxn id="6" idx="3"/>
          </p:cNvCxnSpPr>
          <p:nvPr/>
        </p:nvCxnSpPr>
        <p:spPr>
          <a:xfrm rot="10800000">
            <a:off x="5635499" y="4525622"/>
            <a:ext cx="1215300" cy="830100"/>
          </a:xfrm>
          <a:prstGeom prst="straightConnector1">
            <a:avLst/>
          </a:prstGeom>
          <a:noFill/>
          <a:ln w="9525" cap="flat" cmpd="sng">
            <a:solidFill>
              <a:schemeClr val="dk2"/>
            </a:solidFill>
            <a:prstDash val="solid"/>
            <a:round/>
            <a:headEnd type="triangle" w="lg" len="lg"/>
            <a:tailEnd type="triangle" w="lg" len="lg"/>
          </a:ln>
        </p:spPr>
      </p:cxnSp>
      <p:cxnSp>
        <p:nvCxnSpPr>
          <p:cNvPr id="31" name="Shape 366">
            <a:extLst>
              <a:ext uri="{FF2B5EF4-FFF2-40B4-BE49-F238E27FC236}">
                <a16:creationId xmlns="" xmlns:a16="http://schemas.microsoft.com/office/drawing/2014/main" id="{D2EA6AA0-6041-43B5-875B-5AE81F0AB7AB}"/>
              </a:ext>
            </a:extLst>
          </p:cNvPr>
          <p:cNvCxnSpPr>
            <a:stCxn id="8" idx="1"/>
            <a:endCxn id="12" idx="0"/>
          </p:cNvCxnSpPr>
          <p:nvPr/>
        </p:nvCxnSpPr>
        <p:spPr>
          <a:xfrm flipH="1">
            <a:off x="2276415" y="2965733"/>
            <a:ext cx="1821000" cy="550500"/>
          </a:xfrm>
          <a:prstGeom prst="straightConnector1">
            <a:avLst/>
          </a:prstGeom>
          <a:noFill/>
          <a:ln w="9525" cap="flat" cmpd="sng">
            <a:solidFill>
              <a:schemeClr val="dk2"/>
            </a:solidFill>
            <a:prstDash val="solid"/>
            <a:round/>
            <a:headEnd type="none" w="lg" len="lg"/>
            <a:tailEnd type="triangle" w="lg" len="lg"/>
          </a:ln>
        </p:spPr>
      </p:cxnSp>
    </p:spTree>
    <p:extLst>
      <p:ext uri="{BB962C8B-B14F-4D97-AF65-F5344CB8AC3E}">
        <p14:creationId xmlns:p14="http://schemas.microsoft.com/office/powerpoint/2010/main" val="21375597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16"/>
        <p:cNvGrpSpPr/>
        <p:nvPr/>
      </p:nvGrpSpPr>
      <p:grpSpPr>
        <a:xfrm>
          <a:off x="0" y="0"/>
          <a:ext cx="0" cy="0"/>
          <a:chOff x="0" y="0"/>
          <a:chExt cx="0" cy="0"/>
        </a:xfrm>
      </p:grpSpPr>
      <p:sp>
        <p:nvSpPr>
          <p:cNvPr id="217" name="Shape 217"/>
          <p:cNvSpPr txBox="1">
            <a:spLocks noGrp="1"/>
          </p:cNvSpPr>
          <p:nvPr>
            <p:ph type="title"/>
          </p:nvPr>
        </p:nvSpPr>
        <p:spPr>
          <a:xfrm>
            <a:off x="503237" y="301625"/>
            <a:ext cx="9070974" cy="658812"/>
          </a:xfrm>
          <a:prstGeom prst="rect">
            <a:avLst/>
          </a:prstGeom>
          <a:noFill/>
          <a:ln>
            <a:noFill/>
          </a:ln>
        </p:spPr>
        <p:txBody>
          <a:bodyPr wrap="square" lIns="0" tIns="24100" rIns="0" bIns="0" anchor="ctr" anchorCtr="0">
            <a:noAutofit/>
          </a:bodyPr>
          <a:lstStyle/>
          <a:p>
            <a:pPr marL="0" marR="0" lvl="0" indent="0" algn="ctr" rtl="0">
              <a:lnSpc>
                <a:spcPct val="94000"/>
              </a:lnSpc>
              <a:spcBef>
                <a:spcPts val="0"/>
              </a:spcBef>
              <a:spcAft>
                <a:spcPts val="0"/>
              </a:spcAft>
              <a:buClr>
                <a:srgbClr val="000000"/>
              </a:buClr>
              <a:buSzPct val="25000"/>
              <a:buFont typeface="Arial"/>
              <a:buNone/>
            </a:pPr>
            <a:r>
              <a:rPr lang="en-US"/>
              <a:t>Rover</a:t>
            </a:r>
            <a:r>
              <a:rPr lang="en-US" sz="3200" b="0" i="0" u="none" strike="noStrike" cap="none">
                <a:solidFill>
                  <a:srgbClr val="000000"/>
                </a:solidFill>
                <a:latin typeface="Arial"/>
                <a:ea typeface="Arial"/>
                <a:cs typeface="Arial"/>
                <a:sym typeface="Arial"/>
              </a:rPr>
              <a:t> Electronics</a:t>
            </a:r>
          </a:p>
        </p:txBody>
      </p:sp>
      <p:pic>
        <p:nvPicPr>
          <p:cNvPr id="4" name="Picture 4" descr="A screenshot of a cell phone&#10;&#10;Description generated with very high confidence">
            <a:extLst>
              <a:ext uri="{FF2B5EF4-FFF2-40B4-BE49-F238E27FC236}">
                <a16:creationId xmlns="" xmlns:a16="http://schemas.microsoft.com/office/drawing/2014/main" id="{C3BE7FCB-E859-4614-8D88-342C8802DFF6}"/>
              </a:ext>
            </a:extLst>
          </p:cNvPr>
          <p:cNvPicPr>
            <a:picLocks noChangeAspect="1"/>
          </p:cNvPicPr>
          <p:nvPr/>
        </p:nvPicPr>
        <p:blipFill rotWithShape="1">
          <a:blip r:embed="rId3"/>
          <a:srcRect t="16340"/>
          <a:stretch/>
        </p:blipFill>
        <p:spPr>
          <a:xfrm>
            <a:off x="233843" y="1638300"/>
            <a:ext cx="9627633" cy="451847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503237" y="301625"/>
            <a:ext cx="9070974" cy="658812"/>
          </a:xfrm>
          <a:prstGeom prst="rect">
            <a:avLst/>
          </a:prstGeom>
          <a:noFill/>
          <a:ln>
            <a:noFill/>
          </a:ln>
        </p:spPr>
        <p:txBody>
          <a:bodyPr wrap="square" lIns="0" tIns="24100" rIns="0" bIns="0" anchor="ctr" anchorCtr="0">
            <a:noAutofit/>
          </a:bodyPr>
          <a:lstStyle/>
          <a:p>
            <a:pPr marL="0" marR="0" lvl="0" indent="0" algn="ctr" rtl="0">
              <a:lnSpc>
                <a:spcPct val="94000"/>
              </a:lnSpc>
              <a:spcBef>
                <a:spcPts val="0"/>
              </a:spcBef>
              <a:spcAft>
                <a:spcPts val="0"/>
              </a:spcAft>
              <a:buClr>
                <a:srgbClr val="000000"/>
              </a:buClr>
              <a:buSzPct val="25000"/>
              <a:buFont typeface="Arial"/>
              <a:buNone/>
            </a:pPr>
            <a:r>
              <a:rPr lang="en-US" sz="3200" b="0" i="0" u="none" strike="noStrike" cap="none">
                <a:solidFill>
                  <a:srgbClr val="000000"/>
                </a:solidFill>
                <a:latin typeface="Arial"/>
                <a:ea typeface="Arial"/>
                <a:cs typeface="Arial"/>
                <a:sym typeface="Arial"/>
              </a:rPr>
              <a:t>Processor and Memory</a:t>
            </a:r>
          </a:p>
        </p:txBody>
      </p:sp>
      <p:sp>
        <p:nvSpPr>
          <p:cNvPr id="225" name="Shape 225"/>
          <p:cNvSpPr txBox="1">
            <a:spLocks noGrp="1"/>
          </p:cNvSpPr>
          <p:nvPr>
            <p:ph type="body" idx="1"/>
          </p:nvPr>
        </p:nvSpPr>
        <p:spPr>
          <a:xfrm>
            <a:off x="503237" y="1768475"/>
            <a:ext cx="9070974" cy="4997449"/>
          </a:xfrm>
          <a:prstGeom prst="rect">
            <a:avLst/>
          </a:prstGeom>
          <a:noFill/>
          <a:ln>
            <a:noFill/>
          </a:ln>
        </p:spPr>
        <p:txBody>
          <a:bodyPr wrap="square" lIns="0" tIns="18000" rIns="0" bIns="0" anchor="t" anchorCtr="0">
            <a:noAutofit/>
          </a:bodyPr>
          <a:lstStyle/>
          <a:p>
            <a:pPr marL="356870"/>
            <a:r>
              <a:rPr lang="en-US" sz="2000"/>
              <a:t>●Arduino Mega</a:t>
            </a:r>
            <a:endParaRPr lang="en-US">
              <a:solidFill>
                <a:schemeClr val="tx1"/>
              </a:solidFill>
            </a:endParaRPr>
          </a:p>
          <a:p>
            <a:pPr marL="713105"/>
            <a:r>
              <a:rPr lang="en-US" sz="2000"/>
              <a:t>−ATmega2560, 256 kB flash, 8 kB SRAM, 4 kB EEPROM</a:t>
            </a:r>
            <a:endParaRPr lang="en-US">
              <a:solidFill>
                <a:schemeClr val="tx1"/>
              </a:solidFill>
            </a:endParaRPr>
          </a:p>
          <a:p>
            <a:pPr marL="713105"/>
            <a:r>
              <a:rPr lang="en-US" sz="2000"/>
              <a:t>−Operating Voltage: 5V, Input Voltage: 9V</a:t>
            </a:r>
            <a:endParaRPr lang="en-US">
              <a:solidFill>
                <a:schemeClr val="tx1"/>
              </a:solidFill>
            </a:endParaRPr>
          </a:p>
          <a:p>
            <a:pPr marL="713105"/>
            <a:r>
              <a:rPr lang="en-US" sz="2000"/>
              <a:t>−Processor </a:t>
            </a:r>
            <a:r>
              <a:rPr lang="en-US" sz="2000" b="0" i="0" u="none" strike="noStrike" cap="none">
                <a:solidFill>
                  <a:srgbClr val="000000"/>
                </a:solidFill>
                <a:latin typeface="Arial"/>
                <a:ea typeface="Arial"/>
                <a:cs typeface="Arial"/>
                <a:sym typeface="Arial"/>
              </a:rPr>
              <a:t>Speed</a:t>
            </a:r>
            <a:r>
              <a:rPr lang="en-US" sz="2000"/>
              <a:t>: 16 MHz</a:t>
            </a:r>
            <a:endParaRPr lang="en-US">
              <a:solidFill>
                <a:schemeClr val="tx1"/>
              </a:solidFill>
            </a:endParaRPr>
          </a:p>
          <a:p>
            <a:pPr marL="713105"/>
            <a:r>
              <a:rPr lang="en-US" sz="2000"/>
              <a:t>−54 digital IO pins, 16 analog input pins</a:t>
            </a:r>
            <a:endParaRPr lang="en-US">
              <a:solidFill>
                <a:schemeClr val="tx1"/>
              </a:solidFill>
            </a:endParaRPr>
          </a:p>
          <a:p>
            <a:pPr marL="342900" marR="0" lvl="0" indent="-342900" algn="l">
              <a:lnSpc>
                <a:spcPct val="94000"/>
              </a:lnSpc>
              <a:spcBef>
                <a:spcPts val="1100"/>
              </a:spcBef>
              <a:spcAft>
                <a:spcPts val="0"/>
              </a:spcAft>
              <a:buNone/>
            </a:pPr>
            <a:endParaRPr lang="en-US" sz="2000" b="0" i="0" u="none" strike="noStrike" cap="none">
              <a:solidFill>
                <a:srgbClr val="000000"/>
              </a:solidFill>
              <a:latin typeface="Arial"/>
              <a:ea typeface="Arial"/>
              <a:cs typeface="Aria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30"/>
        <p:cNvGrpSpPr/>
        <p:nvPr/>
      </p:nvGrpSpPr>
      <p:grpSpPr>
        <a:xfrm>
          <a:off x="0" y="0"/>
          <a:ext cx="0" cy="0"/>
          <a:chOff x="0" y="0"/>
          <a:chExt cx="0" cy="0"/>
        </a:xfrm>
      </p:grpSpPr>
      <p:sp>
        <p:nvSpPr>
          <p:cNvPr id="231" name="Shape 231"/>
          <p:cNvSpPr txBox="1">
            <a:spLocks noGrp="1"/>
          </p:cNvSpPr>
          <p:nvPr>
            <p:ph type="title"/>
          </p:nvPr>
        </p:nvSpPr>
        <p:spPr>
          <a:xfrm>
            <a:off x="503237" y="301625"/>
            <a:ext cx="9070974" cy="658812"/>
          </a:xfrm>
          <a:prstGeom prst="rect">
            <a:avLst/>
          </a:prstGeom>
          <a:noFill/>
          <a:ln>
            <a:noFill/>
          </a:ln>
        </p:spPr>
        <p:txBody>
          <a:bodyPr wrap="square" lIns="0" tIns="24100" rIns="0" bIns="0" anchor="ctr" anchorCtr="0">
            <a:noAutofit/>
          </a:bodyPr>
          <a:lstStyle/>
          <a:p>
            <a:pPr marL="0" marR="0" lvl="0" indent="0" algn="ctr" rtl="0">
              <a:lnSpc>
                <a:spcPct val="94000"/>
              </a:lnSpc>
              <a:spcBef>
                <a:spcPts val="0"/>
              </a:spcBef>
              <a:spcAft>
                <a:spcPts val="0"/>
              </a:spcAft>
              <a:buClr>
                <a:srgbClr val="000000"/>
              </a:buClr>
              <a:buSzPct val="25000"/>
              <a:buFont typeface="Arial"/>
              <a:buNone/>
            </a:pPr>
            <a:r>
              <a:rPr lang="en-US"/>
              <a:t>Rover</a:t>
            </a:r>
            <a:r>
              <a:rPr lang="en-US" sz="3200" b="0" i="0" u="none" strike="noStrike" cap="none">
                <a:solidFill>
                  <a:srgbClr val="000000"/>
                </a:solidFill>
                <a:latin typeface="Arial"/>
                <a:ea typeface="Arial"/>
                <a:cs typeface="Arial"/>
                <a:sym typeface="Arial"/>
              </a:rPr>
              <a:t> Sensors</a:t>
            </a:r>
          </a:p>
        </p:txBody>
      </p:sp>
      <p:sp>
        <p:nvSpPr>
          <p:cNvPr id="232" name="Shape 232"/>
          <p:cNvSpPr txBox="1">
            <a:spLocks noGrp="1"/>
          </p:cNvSpPr>
          <p:nvPr>
            <p:ph type="body" idx="1"/>
          </p:nvPr>
        </p:nvSpPr>
        <p:spPr>
          <a:xfrm>
            <a:off x="503237" y="1768475"/>
            <a:ext cx="9070974" cy="4997449"/>
          </a:xfrm>
          <a:prstGeom prst="rect">
            <a:avLst/>
          </a:prstGeom>
          <a:noFill/>
          <a:ln>
            <a:noFill/>
          </a:ln>
        </p:spPr>
        <p:txBody>
          <a:bodyPr wrap="square" lIns="0" tIns="18000" rIns="0" bIns="0" anchor="t" anchorCtr="0">
            <a:noAutofit/>
          </a:bodyPr>
          <a:lstStyle/>
          <a:p>
            <a:pPr marL="533400" marR="0" lvl="1" indent="0" algn="l">
              <a:lnSpc>
                <a:spcPct val="94000"/>
              </a:lnSpc>
              <a:spcBef>
                <a:spcPts val="1100"/>
              </a:spcBef>
              <a:spcAft>
                <a:spcPts val="0"/>
              </a:spcAft>
              <a:buClr>
                <a:srgbClr val="000000"/>
              </a:buClr>
              <a:buSzPct val="75000"/>
            </a:pPr>
            <a:r>
              <a:rPr lang="en-US"/>
              <a:t>●</a:t>
            </a:r>
            <a:r>
              <a:rPr lang="en-US" b="0" i="0" u="none">
                <a:solidFill>
                  <a:srgbClr val="000000"/>
                </a:solidFill>
                <a:latin typeface="Arial"/>
                <a:ea typeface="Arial"/>
                <a:cs typeface="Arial"/>
                <a:sym typeface="Arial"/>
              </a:rPr>
              <a:t>Identify sensors to be used to determine state of </a:t>
            </a:r>
            <a:r>
              <a:rPr lang="en-US"/>
              <a:t>rover</a:t>
            </a:r>
            <a:endParaRPr lang="en-US">
              <a:solidFill>
                <a:schemeClr val="tx1"/>
              </a:solidFill>
            </a:endParaRPr>
          </a:p>
          <a:p>
            <a:pPr marL="427355" lvl="1" indent="0">
              <a:spcBef>
                <a:spcPts val="1100"/>
              </a:spcBef>
              <a:spcAft>
                <a:spcPts val="0"/>
              </a:spcAft>
              <a:buClr>
                <a:srgbClr val="000000"/>
              </a:buClr>
              <a:buSzPct val="75000"/>
            </a:pPr>
            <a:r>
              <a:rPr lang="en-US"/>
              <a:t>−Ultrasonic Sensor (MB1040)</a:t>
            </a:r>
            <a:endParaRPr lang="en-US">
              <a:solidFill>
                <a:schemeClr val="tx1"/>
              </a:solidFill>
            </a:endParaRPr>
          </a:p>
          <a:p>
            <a:pPr marL="665480" lvl="1" indent="0">
              <a:spcBef>
                <a:spcPts val="1100"/>
              </a:spcBef>
              <a:spcAft>
                <a:spcPts val="0"/>
              </a:spcAft>
              <a:buClr>
                <a:srgbClr val="000000"/>
              </a:buClr>
              <a:buSzPct val="75000"/>
            </a:pPr>
            <a:r>
              <a:rPr lang="en-US"/>
              <a:t>Range: 15-640cm</a:t>
            </a:r>
            <a:endParaRPr lang="en-US">
              <a:solidFill>
                <a:schemeClr val="tx1"/>
              </a:solidFill>
            </a:endParaRPr>
          </a:p>
          <a:p>
            <a:pPr marL="665480" lvl="1" indent="0">
              <a:spcBef>
                <a:spcPts val="1100"/>
              </a:spcBef>
              <a:spcAft>
                <a:spcPts val="0"/>
              </a:spcAft>
              <a:buClr>
                <a:srgbClr val="000000"/>
              </a:buClr>
              <a:buSzPct val="75000"/>
            </a:pPr>
            <a:r>
              <a:rPr lang="en-US"/>
              <a:t>Working Voltage and Amperage: 5V</a:t>
            </a:r>
            <a:r>
              <a:rPr lang="en-US" sz="2000" b="0" i="0" u="none" strike="noStrike" cap="none">
                <a:solidFill>
                  <a:srgbClr val="000000"/>
                </a:solidFill>
                <a:latin typeface="Arial"/>
                <a:ea typeface="Arial"/>
                <a:cs typeface="Arial"/>
                <a:sym typeface="Arial"/>
              </a:rPr>
              <a:t>, </a:t>
            </a:r>
            <a:r>
              <a:rPr lang="en-US"/>
              <a:t>2.0mA</a:t>
            </a:r>
            <a:endParaRPr lang="en-US">
              <a:solidFill>
                <a:schemeClr val="tx1"/>
              </a:solidFill>
            </a:endParaRPr>
          </a:p>
          <a:p>
            <a:pPr marL="427355" lvl="1" indent="0">
              <a:spcBef>
                <a:spcPts val="1100"/>
              </a:spcBef>
              <a:spcAft>
                <a:spcPts val="0"/>
              </a:spcAft>
              <a:buClr>
                <a:srgbClr val="000000"/>
              </a:buClr>
              <a:buSzPct val="75000"/>
            </a:pPr>
            <a:r>
              <a:rPr lang="en-US"/>
              <a:t>−Accelerometer (MMA8541)</a:t>
            </a:r>
            <a:endParaRPr lang="en-US">
              <a:solidFill>
                <a:schemeClr val="tx1"/>
              </a:solidFill>
            </a:endParaRPr>
          </a:p>
          <a:p>
            <a:pPr marL="665480" lvl="1" indent="0">
              <a:spcBef>
                <a:spcPts val="1100"/>
              </a:spcBef>
              <a:spcAft>
                <a:spcPts val="0"/>
              </a:spcAft>
              <a:buClr>
                <a:srgbClr val="000000"/>
              </a:buClr>
              <a:buSzPct val="75000"/>
            </a:pPr>
            <a:r>
              <a:rPr lang="en-US" sz="2000" b="0" i="0" u="none" strike="noStrike" cap="none">
                <a:solidFill>
                  <a:srgbClr val="000000"/>
                </a:solidFill>
                <a:latin typeface="Arial"/>
                <a:ea typeface="Arial"/>
                <a:cs typeface="Arial"/>
                <a:sym typeface="Arial"/>
              </a:rPr>
              <a:t>Resolution</a:t>
            </a:r>
            <a:r>
              <a:rPr lang="en-US"/>
              <a:t>: 14 bit</a:t>
            </a:r>
            <a:endParaRPr lang="en-US">
              <a:solidFill>
                <a:schemeClr val="tx1"/>
              </a:solidFill>
            </a:endParaRPr>
          </a:p>
          <a:p>
            <a:pPr marL="665480" lvl="1" indent="0">
              <a:spcBef>
                <a:spcPts val="1100"/>
              </a:spcBef>
              <a:spcAft>
                <a:spcPts val="0"/>
              </a:spcAft>
              <a:buClr>
                <a:srgbClr val="000000"/>
              </a:buClr>
              <a:buSzPct val="75000"/>
            </a:pPr>
            <a:r>
              <a:rPr lang="en-US"/>
              <a:t>Working Voltage and Amperage: 1.95V-3.6V, 6μA-165μA</a:t>
            </a:r>
            <a:endParaRPr lang="en-US">
              <a:solidFill>
                <a:schemeClr val="tx1"/>
              </a:solidFill>
            </a:endParaRPr>
          </a:p>
          <a:p>
            <a:pPr marL="665480" lvl="1" indent="0">
              <a:spcBef>
                <a:spcPts val="1100"/>
              </a:spcBef>
              <a:spcAft>
                <a:spcPts val="0"/>
              </a:spcAft>
              <a:buClr>
                <a:srgbClr val="000000"/>
              </a:buClr>
              <a:buSzPct val="75000"/>
            </a:pPr>
            <a:r>
              <a:rPr lang="en-US"/>
              <a:t>8 pins </a:t>
            </a:r>
            <a:r>
              <a:rPr lang="en-US" sz="2000" b="0" i="0" u="none" strike="noStrike" cap="none">
                <a:solidFill>
                  <a:srgbClr val="000000"/>
                </a:solidFill>
                <a:latin typeface="Arial"/>
                <a:ea typeface="Arial"/>
                <a:cs typeface="Arial"/>
                <a:sym typeface="Arial"/>
              </a:rPr>
              <a:t>to </a:t>
            </a:r>
            <a:r>
              <a:rPr lang="en-US"/>
              <a:t>Arduino</a:t>
            </a:r>
            <a:endParaRPr lang="en-US">
              <a:solidFill>
                <a:schemeClr val="tx1"/>
              </a:solidFill>
            </a:endParaRPr>
          </a:p>
          <a:p>
            <a:pPr marL="533400" marR="0" lvl="1" indent="0" algn="l">
              <a:lnSpc>
                <a:spcPct val="94000"/>
              </a:lnSpc>
              <a:spcBef>
                <a:spcPts val="1100"/>
              </a:spcBef>
              <a:spcAft>
                <a:spcPts val="0"/>
              </a:spcAft>
              <a:buClr>
                <a:srgbClr val="000000"/>
              </a:buClr>
              <a:buSzPct val="75000"/>
            </a:pPr>
            <a:endParaRPr lang="en-US" sz="2000" b="0" i="0" u="none" strike="noStrike" cap="none">
              <a:solidFill>
                <a:srgbClr val="000000"/>
              </a:solidFill>
              <a:latin typeface="Arial"/>
              <a:ea typeface="Arial"/>
              <a:cs typeface="Aria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37"/>
        <p:cNvGrpSpPr/>
        <p:nvPr/>
      </p:nvGrpSpPr>
      <p:grpSpPr>
        <a:xfrm>
          <a:off x="0" y="0"/>
          <a:ext cx="0" cy="0"/>
          <a:chOff x="0" y="0"/>
          <a:chExt cx="0" cy="0"/>
        </a:xfrm>
      </p:grpSpPr>
      <p:sp>
        <p:nvSpPr>
          <p:cNvPr id="238" name="Shape 238"/>
          <p:cNvSpPr txBox="1">
            <a:spLocks noGrp="1"/>
          </p:cNvSpPr>
          <p:nvPr>
            <p:ph type="title"/>
          </p:nvPr>
        </p:nvSpPr>
        <p:spPr>
          <a:xfrm>
            <a:off x="503237" y="301625"/>
            <a:ext cx="9070974" cy="658812"/>
          </a:xfrm>
          <a:prstGeom prst="rect">
            <a:avLst/>
          </a:prstGeom>
          <a:noFill/>
          <a:ln>
            <a:noFill/>
          </a:ln>
        </p:spPr>
        <p:txBody>
          <a:bodyPr wrap="square" lIns="0" tIns="24100" rIns="0" bIns="0" anchor="ctr" anchorCtr="0">
            <a:noAutofit/>
          </a:bodyPr>
          <a:lstStyle/>
          <a:p>
            <a:pPr marL="0" marR="0" lvl="0" indent="0" algn="ctr" rtl="0">
              <a:lnSpc>
                <a:spcPct val="94000"/>
              </a:lnSpc>
              <a:spcBef>
                <a:spcPts val="0"/>
              </a:spcBef>
              <a:spcAft>
                <a:spcPts val="0"/>
              </a:spcAft>
              <a:buClr>
                <a:srgbClr val="000000"/>
              </a:buClr>
              <a:buSzPct val="25000"/>
              <a:buFont typeface="Arial"/>
              <a:buNone/>
            </a:pPr>
            <a:r>
              <a:rPr lang="en-US"/>
              <a:t>Rover</a:t>
            </a:r>
            <a:r>
              <a:rPr lang="en-US" sz="3200" b="0" i="0" u="none" strike="noStrike" cap="none">
                <a:solidFill>
                  <a:srgbClr val="000000"/>
                </a:solidFill>
                <a:latin typeface="Arial"/>
                <a:ea typeface="Arial"/>
                <a:cs typeface="Arial"/>
                <a:sym typeface="Arial"/>
              </a:rPr>
              <a:t> </a:t>
            </a:r>
            <a:r>
              <a:rPr lang="en-US"/>
              <a:t>Camera</a:t>
            </a:r>
          </a:p>
        </p:txBody>
      </p:sp>
      <p:pic>
        <p:nvPicPr>
          <p:cNvPr id="4" name="Picture 4" descr="A screenshot of a cell phone&#10;&#10;Description generated with very high confidence">
            <a:extLst>
              <a:ext uri="{FF2B5EF4-FFF2-40B4-BE49-F238E27FC236}">
                <a16:creationId xmlns="" xmlns:a16="http://schemas.microsoft.com/office/drawing/2014/main" id="{4F2ED67E-09F8-4FFA-875F-DDE35F245D48}"/>
              </a:ext>
            </a:extLst>
          </p:cNvPr>
          <p:cNvPicPr>
            <a:picLocks noChangeAspect="1"/>
          </p:cNvPicPr>
          <p:nvPr/>
        </p:nvPicPr>
        <p:blipFill rotWithShape="1">
          <a:blip r:embed="rId3"/>
          <a:srcRect l="-313" t="19636" r="313" b="5013"/>
          <a:stretch/>
        </p:blipFill>
        <p:spPr>
          <a:xfrm>
            <a:off x="95250" y="2024063"/>
            <a:ext cx="9566696" cy="405301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44"/>
        <p:cNvGrpSpPr/>
        <p:nvPr/>
      </p:nvGrpSpPr>
      <p:grpSpPr>
        <a:xfrm>
          <a:off x="0" y="0"/>
          <a:ext cx="0" cy="0"/>
          <a:chOff x="0" y="0"/>
          <a:chExt cx="0" cy="0"/>
        </a:xfrm>
      </p:grpSpPr>
      <p:sp>
        <p:nvSpPr>
          <p:cNvPr id="245" name="Shape 245"/>
          <p:cNvSpPr txBox="1">
            <a:spLocks noGrp="1"/>
          </p:cNvSpPr>
          <p:nvPr>
            <p:ph type="title"/>
          </p:nvPr>
        </p:nvSpPr>
        <p:spPr>
          <a:xfrm>
            <a:off x="503237" y="301625"/>
            <a:ext cx="9070974" cy="658812"/>
          </a:xfrm>
          <a:prstGeom prst="rect">
            <a:avLst/>
          </a:prstGeom>
          <a:noFill/>
          <a:ln>
            <a:noFill/>
          </a:ln>
        </p:spPr>
        <p:txBody>
          <a:bodyPr wrap="square" lIns="0" tIns="24100" rIns="0" bIns="0" anchor="ctr" anchorCtr="0">
            <a:noAutofit/>
          </a:bodyPr>
          <a:lstStyle/>
          <a:p>
            <a:pPr marL="0" marR="0" lvl="0" indent="0" algn="ctr" rtl="0">
              <a:lnSpc>
                <a:spcPct val="94000"/>
              </a:lnSpc>
              <a:spcBef>
                <a:spcPts val="0"/>
              </a:spcBef>
              <a:spcAft>
                <a:spcPts val="0"/>
              </a:spcAft>
              <a:buClr>
                <a:srgbClr val="000000"/>
              </a:buClr>
              <a:buSzPct val="25000"/>
              <a:buFont typeface="Arial"/>
              <a:buNone/>
            </a:pPr>
            <a:r>
              <a:rPr lang="en-US"/>
              <a:t>Rover</a:t>
            </a:r>
            <a:r>
              <a:rPr lang="en-US" sz="3200" b="0" i="0" u="none" strike="noStrike" cap="none">
                <a:solidFill>
                  <a:srgbClr val="000000"/>
                </a:solidFill>
                <a:latin typeface="Arial"/>
                <a:ea typeface="Arial"/>
                <a:cs typeface="Arial"/>
                <a:sym typeface="Arial"/>
              </a:rPr>
              <a:t> </a:t>
            </a:r>
            <a:r>
              <a:rPr lang="en-US"/>
              <a:t>Image Transmission</a:t>
            </a:r>
          </a:p>
        </p:txBody>
      </p:sp>
      <p:pic>
        <p:nvPicPr>
          <p:cNvPr id="4" name="Picture 4" descr="A screenshot of a cell phone&#10;&#10;Description generated with very high confidence">
            <a:extLst>
              <a:ext uri="{FF2B5EF4-FFF2-40B4-BE49-F238E27FC236}">
                <a16:creationId xmlns="" xmlns:a16="http://schemas.microsoft.com/office/drawing/2014/main" id="{FBEB3A3B-E48D-484B-AA5D-97E363427AB5}"/>
              </a:ext>
            </a:extLst>
          </p:cNvPr>
          <p:cNvPicPr>
            <a:picLocks noChangeAspect="1"/>
          </p:cNvPicPr>
          <p:nvPr/>
        </p:nvPicPr>
        <p:blipFill rotWithShape="1">
          <a:blip r:embed="rId3"/>
          <a:srcRect l="5544" t="17449" r="935" b="26252"/>
          <a:stretch/>
        </p:blipFill>
        <p:spPr>
          <a:xfrm>
            <a:off x="76200" y="1181100"/>
            <a:ext cx="9801832" cy="3308919"/>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29B4D86-9FE8-4001-BBBF-B26DB5C9AB1E}"/>
              </a:ext>
            </a:extLst>
          </p:cNvPr>
          <p:cNvSpPr>
            <a:spLocks noGrp="1"/>
          </p:cNvSpPr>
          <p:nvPr>
            <p:ph type="title"/>
          </p:nvPr>
        </p:nvSpPr>
        <p:spPr/>
        <p:txBody>
          <a:bodyPr/>
          <a:lstStyle/>
          <a:p>
            <a:r>
              <a:rPr lang="en-US"/>
              <a:t>Presentation Overview(Cont.)</a:t>
            </a:r>
          </a:p>
        </p:txBody>
      </p:sp>
      <p:sp>
        <p:nvSpPr>
          <p:cNvPr id="3" name="Text Placeholder 2">
            <a:extLst>
              <a:ext uri="{FF2B5EF4-FFF2-40B4-BE49-F238E27FC236}">
                <a16:creationId xmlns="" xmlns:a16="http://schemas.microsoft.com/office/drawing/2014/main" id="{8D17CC49-EB31-4B29-8EE8-6E89087E9949}"/>
              </a:ext>
            </a:extLst>
          </p:cNvPr>
          <p:cNvSpPr>
            <a:spLocks noGrp="1"/>
          </p:cNvSpPr>
          <p:nvPr>
            <p:ph type="body" idx="1"/>
          </p:nvPr>
        </p:nvSpPr>
        <p:spPr>
          <a:xfrm>
            <a:off x="503237" y="1076325"/>
            <a:ext cx="9069386" cy="4995862"/>
          </a:xfrm>
        </p:spPr>
        <p:txBody>
          <a:bodyPr/>
          <a:lstStyle/>
          <a:p>
            <a:pPr>
              <a:buFont typeface="Arial"/>
              <a:buChar char="•"/>
            </a:pPr>
            <a:r>
              <a:rPr lang="en-US"/>
              <a:t>Rover Testing</a:t>
            </a:r>
          </a:p>
          <a:p>
            <a:pPr marL="857250" lvl="1">
              <a:buFont typeface="Arial"/>
              <a:buChar char="•"/>
            </a:pPr>
            <a:r>
              <a:rPr lang="en-US"/>
              <a:t>Subsystem testing</a:t>
            </a:r>
          </a:p>
          <a:p>
            <a:pPr marL="857250" lvl="1">
              <a:buFont typeface="Arial"/>
              <a:buChar char="•"/>
            </a:pPr>
            <a:r>
              <a:rPr lang="en-US"/>
              <a:t>Intergration Testing</a:t>
            </a:r>
          </a:p>
          <a:p>
            <a:pPr marL="857250" lvl="1">
              <a:buFont typeface="Arial"/>
              <a:buChar char="•"/>
            </a:pPr>
            <a:r>
              <a:rPr lang="en-US"/>
              <a:t>Functional Testing </a:t>
            </a:r>
          </a:p>
          <a:p>
            <a:pPr marL="457200">
              <a:buFont typeface="Arial"/>
              <a:buChar char="•"/>
            </a:pPr>
            <a:r>
              <a:rPr lang="en-US"/>
              <a:t>Rocket Testing</a:t>
            </a:r>
          </a:p>
          <a:p>
            <a:pPr marL="857250" lvl="1">
              <a:buFont typeface="Arial"/>
              <a:buChar char="•"/>
            </a:pPr>
            <a:r>
              <a:rPr lang="en-US"/>
              <a:t>Parachute Deployment Testing</a:t>
            </a:r>
          </a:p>
          <a:p>
            <a:pPr marL="857250" lvl="1">
              <a:buFont typeface="Arial"/>
              <a:buChar char="•"/>
            </a:pPr>
            <a:r>
              <a:rPr lang="en-US"/>
              <a:t>Payload Deployment Testing </a:t>
            </a:r>
          </a:p>
          <a:p>
            <a:pPr marL="857250" lvl="1">
              <a:buFont typeface="Arial"/>
              <a:buChar char="•"/>
            </a:pPr>
            <a:r>
              <a:rPr lang="en-US"/>
              <a:t>Flight Testing</a:t>
            </a:r>
          </a:p>
          <a:p>
            <a:pPr marL="457200">
              <a:buFont typeface="Arial"/>
              <a:buChar char="•"/>
            </a:pPr>
            <a:r>
              <a:rPr lang="en-US"/>
              <a:t>Flight Operations</a:t>
            </a:r>
          </a:p>
          <a:p>
            <a:pPr marL="857250" lvl="1">
              <a:buFont typeface="Arial"/>
              <a:buChar char="•"/>
            </a:pPr>
            <a:r>
              <a:rPr lang="en-US"/>
              <a:t>Rocket Prep </a:t>
            </a:r>
          </a:p>
          <a:p>
            <a:pPr marL="857250" lvl="1">
              <a:buFont typeface="Arial"/>
              <a:buChar char="•"/>
            </a:pPr>
            <a:r>
              <a:rPr lang="en-US"/>
              <a:t>Rover Prep </a:t>
            </a:r>
          </a:p>
          <a:p>
            <a:pPr marL="857250" lvl="1">
              <a:buFont typeface="Arial"/>
              <a:buChar char="•"/>
            </a:pPr>
            <a:r>
              <a:rPr lang="en-US"/>
              <a:t>Rover Intergration into Rocket </a:t>
            </a:r>
          </a:p>
          <a:p>
            <a:pPr marL="857250" lvl="1">
              <a:buFont typeface="Arial"/>
              <a:buChar char="•"/>
            </a:pPr>
            <a:r>
              <a:rPr lang="en-US"/>
              <a:t>Launch Pad Preparation</a:t>
            </a:r>
          </a:p>
          <a:p>
            <a:pPr marL="857250" lvl="1">
              <a:buFont typeface="Arial"/>
              <a:buChar char="•"/>
            </a:pPr>
            <a:r>
              <a:rPr lang="en-US"/>
              <a:t>Rover aiming process</a:t>
            </a:r>
          </a:p>
          <a:p>
            <a:pPr marL="857250" lvl="1">
              <a:buFont typeface="Arial"/>
              <a:buChar char="•"/>
            </a:pPr>
            <a:endParaRPr lang="en-US"/>
          </a:p>
        </p:txBody>
      </p:sp>
      <p:sp>
        <p:nvSpPr>
          <p:cNvPr id="4" name="Slide Number Placeholder 3">
            <a:extLst>
              <a:ext uri="{FF2B5EF4-FFF2-40B4-BE49-F238E27FC236}">
                <a16:creationId xmlns="" xmlns:a16="http://schemas.microsoft.com/office/drawing/2014/main" id="{1468B174-6472-4A2D-AF85-B8DAF518D38F}"/>
              </a:ext>
            </a:extLst>
          </p:cNvPr>
          <p:cNvSpPr>
            <a:spLocks noGrp="1"/>
          </p:cNvSpPr>
          <p:nvPr>
            <p:ph type="sldNum" idx="12"/>
          </p:nvPr>
        </p:nvSpPr>
        <p:spPr/>
        <p:txBody>
          <a:bodyPr/>
          <a:lstStyle/>
          <a:p>
            <a:pPr marL="0" marR="0" lvl="0" indent="0" algn="r" rtl="0">
              <a:lnSpc>
                <a:spcPct val="95000"/>
              </a:lnSpc>
              <a:spcBef>
                <a:spcPts val="0"/>
              </a:spcBef>
              <a:spcAft>
                <a:spcPts val="0"/>
              </a:spcAft>
              <a:buSzPct val="25000"/>
              <a:buNone/>
            </a:pPr>
            <a:fld id="{00000000-1234-1234-1234-123412341234}" type="slidenum">
              <a:rPr lang="en-US" sz="1400" b="0" i="0" u="none">
                <a:solidFill>
                  <a:srgbClr val="000000"/>
                </a:solidFill>
                <a:latin typeface="Times New Roman"/>
                <a:ea typeface="Times New Roman"/>
                <a:cs typeface="Times New Roman"/>
                <a:sym typeface="Times New Roman"/>
              </a:rPr>
              <a:t>5</a:t>
            </a:fld>
            <a:endParaRPr lang="en-US" sz="1400" b="0" i="0" u="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8048873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6BE6D4-BE5B-4ADE-A32F-28803A20853A}"/>
              </a:ext>
            </a:extLst>
          </p:cNvPr>
          <p:cNvSpPr>
            <a:spLocks noGrp="1"/>
          </p:cNvSpPr>
          <p:nvPr>
            <p:ph type="title"/>
          </p:nvPr>
        </p:nvSpPr>
        <p:spPr/>
        <p:txBody>
          <a:bodyPr/>
          <a:lstStyle/>
          <a:p>
            <a:r>
              <a:rPr lang="en-US"/>
              <a:t>     Image Transmission Trade (cont.)</a:t>
            </a:r>
            <a:endParaRPr lang="en-US">
              <a:solidFill>
                <a:schemeClr val="tx1"/>
              </a:solidFill>
            </a:endParaRPr>
          </a:p>
        </p:txBody>
      </p:sp>
      <p:pic>
        <p:nvPicPr>
          <p:cNvPr id="4" name="Picture 4" descr="A screenshot of a cell phone&#10;&#10;Description generated with very high confidence">
            <a:extLst>
              <a:ext uri="{FF2B5EF4-FFF2-40B4-BE49-F238E27FC236}">
                <a16:creationId xmlns="" xmlns:a16="http://schemas.microsoft.com/office/drawing/2014/main" id="{231111A4-7120-48AB-82FB-C00DD4E7009D}"/>
              </a:ext>
            </a:extLst>
          </p:cNvPr>
          <p:cNvPicPr>
            <a:picLocks noChangeAspect="1"/>
          </p:cNvPicPr>
          <p:nvPr/>
        </p:nvPicPr>
        <p:blipFill rotWithShape="1">
          <a:blip r:embed="rId2"/>
          <a:srcRect l="103" t="16590" b="16590"/>
          <a:stretch/>
        </p:blipFill>
        <p:spPr>
          <a:xfrm>
            <a:off x="38100" y="1238250"/>
            <a:ext cx="9992293" cy="3757389"/>
          </a:xfrm>
          <a:prstGeom prst="rect">
            <a:avLst/>
          </a:prstGeom>
        </p:spPr>
      </p:pic>
    </p:spTree>
    <p:extLst>
      <p:ext uri="{BB962C8B-B14F-4D97-AF65-F5344CB8AC3E}">
        <p14:creationId xmlns:p14="http://schemas.microsoft.com/office/powerpoint/2010/main" val="1429734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Shape 445"/>
          <p:cNvSpPr txBox="1">
            <a:spLocks noGrp="1"/>
          </p:cNvSpPr>
          <p:nvPr>
            <p:ph type="title"/>
          </p:nvPr>
        </p:nvSpPr>
        <p:spPr>
          <a:xfrm>
            <a:off x="503237" y="1170904"/>
            <a:ext cx="9070909" cy="494109"/>
          </a:xfrm>
          <a:prstGeom prst="rect">
            <a:avLst/>
          </a:prstGeom>
          <a:noFill/>
          <a:ln>
            <a:noFill/>
          </a:ln>
        </p:spPr>
        <p:txBody>
          <a:bodyPr spcFirstLastPara="1" wrap="square" lIns="0" tIns="22104" rIns="0" bIns="0" anchor="ctr" anchorCtr="0">
            <a:noAutofit/>
          </a:bodyPr>
          <a:lstStyle/>
          <a:p>
            <a:pPr>
              <a:buClr>
                <a:srgbClr val="000000"/>
              </a:buClr>
              <a:buSzPts val="700"/>
            </a:pPr>
            <a:r>
              <a:rPr lang="en-US" sz="2976" dirty="0"/>
              <a:t>Rover Power</a:t>
            </a:r>
            <a:endParaRPr dirty="0"/>
          </a:p>
        </p:txBody>
      </p:sp>
      <p:sp>
        <p:nvSpPr>
          <p:cNvPr id="446" name="Shape 446"/>
          <p:cNvSpPr txBox="1">
            <a:spLocks noGrp="1"/>
          </p:cNvSpPr>
          <p:nvPr>
            <p:ph type="body" idx="1"/>
          </p:nvPr>
        </p:nvSpPr>
        <p:spPr>
          <a:xfrm>
            <a:off x="503237" y="2271157"/>
            <a:ext cx="9070909" cy="3748484"/>
          </a:xfrm>
          <a:prstGeom prst="rect">
            <a:avLst/>
          </a:prstGeom>
          <a:noFill/>
          <a:ln>
            <a:noFill/>
          </a:ln>
        </p:spPr>
        <p:txBody>
          <a:bodyPr spcFirstLastPara="1" wrap="square" lIns="0" tIns="16509" rIns="0" bIns="0" anchor="t" anchorCtr="0">
            <a:noAutofit/>
          </a:bodyPr>
          <a:lstStyle/>
          <a:p>
            <a:pPr marL="392013" indent="-301010">
              <a:lnSpc>
                <a:spcPct val="93000"/>
              </a:lnSpc>
              <a:spcAft>
                <a:spcPts val="0"/>
              </a:spcAft>
              <a:buClr>
                <a:schemeClr val="dk1"/>
              </a:buClr>
              <a:buSzPts val="900"/>
              <a:buFont typeface="Noto Sans Symbols"/>
              <a:buChar char="●"/>
            </a:pPr>
            <a:r>
              <a:rPr lang="en-US">
                <a:solidFill>
                  <a:schemeClr val="dk1"/>
                </a:solidFill>
              </a:rPr>
              <a:t>Lander</a:t>
            </a:r>
            <a:endParaRPr sz="1323">
              <a:solidFill>
                <a:srgbClr val="595959"/>
              </a:solidFill>
            </a:endParaRPr>
          </a:p>
          <a:p>
            <a:pPr marL="784027" lvl="1" indent="-294010">
              <a:lnSpc>
                <a:spcPct val="93000"/>
              </a:lnSpc>
              <a:spcBef>
                <a:spcPts val="1323"/>
              </a:spcBef>
              <a:spcAft>
                <a:spcPts val="0"/>
              </a:spcAft>
              <a:buClr>
                <a:schemeClr val="dk1"/>
              </a:buClr>
              <a:buSzPts val="1200"/>
              <a:buFont typeface="Noto Sans Symbols"/>
              <a:buChar char="−"/>
            </a:pPr>
            <a:r>
              <a:rPr lang="en-US">
                <a:solidFill>
                  <a:schemeClr val="dk1"/>
                </a:solidFill>
              </a:rPr>
              <a:t>5 NiMH AA Batteries (7.5V), total of 1,200 to 1,900 mAh</a:t>
            </a:r>
            <a:endParaRPr sz="1323">
              <a:solidFill>
                <a:srgbClr val="595959"/>
              </a:solidFill>
            </a:endParaRPr>
          </a:p>
          <a:p>
            <a:pPr marL="784027" lvl="1" indent="-294010">
              <a:lnSpc>
                <a:spcPct val="93000"/>
              </a:lnSpc>
              <a:spcBef>
                <a:spcPts val="992"/>
              </a:spcBef>
              <a:spcAft>
                <a:spcPts val="0"/>
              </a:spcAft>
              <a:buClr>
                <a:schemeClr val="dk1"/>
              </a:buClr>
              <a:buSzPts val="1200"/>
              <a:buFont typeface="Noto Sans Symbols"/>
              <a:buChar char="−"/>
            </a:pPr>
            <a:r>
              <a:rPr lang="en-US">
                <a:solidFill>
                  <a:schemeClr val="dk1"/>
                </a:solidFill>
              </a:rPr>
              <a:t>Mechanical Box Encasement</a:t>
            </a:r>
            <a:endParaRPr>
              <a:solidFill>
                <a:schemeClr val="dk1"/>
              </a:solidFill>
            </a:endParaRPr>
          </a:p>
          <a:p>
            <a:pPr marL="784027" lvl="1" indent="-329011">
              <a:lnSpc>
                <a:spcPct val="93000"/>
              </a:lnSpc>
              <a:spcBef>
                <a:spcPts val="992"/>
              </a:spcBef>
              <a:spcAft>
                <a:spcPts val="0"/>
              </a:spcAft>
              <a:buClr>
                <a:schemeClr val="dk1"/>
              </a:buClr>
              <a:buSzPts val="1700"/>
              <a:buFont typeface="Noto Sans Symbols"/>
              <a:buChar char="−"/>
            </a:pPr>
            <a:r>
              <a:rPr lang="en-US">
                <a:solidFill>
                  <a:schemeClr val="dk1"/>
                </a:solidFill>
              </a:rPr>
              <a:t>Rechargeable, sufficient power, cost effective</a:t>
            </a:r>
            <a:endParaRPr>
              <a:solidFill>
                <a:schemeClr val="dk1"/>
              </a:solidFill>
            </a:endParaRPr>
          </a:p>
          <a:p>
            <a:pPr marL="784027" lvl="1" indent="-294010">
              <a:lnSpc>
                <a:spcPct val="93000"/>
              </a:lnSpc>
              <a:spcBef>
                <a:spcPts val="992"/>
              </a:spcBef>
              <a:spcAft>
                <a:spcPts val="0"/>
              </a:spcAft>
              <a:buClr>
                <a:schemeClr val="dk1"/>
              </a:buClr>
              <a:buSzPts val="1200"/>
              <a:buFont typeface="Noto Sans Symbols"/>
              <a:buChar char="−"/>
            </a:pPr>
            <a:r>
              <a:rPr lang="en-US">
                <a:solidFill>
                  <a:schemeClr val="dk1"/>
                </a:solidFill>
              </a:rPr>
              <a:t>Protection circuits</a:t>
            </a:r>
            <a:endParaRPr sz="1323">
              <a:solidFill>
                <a:srgbClr val="595959"/>
              </a:solidFill>
            </a:endParaRPr>
          </a:p>
          <a:p>
            <a:pPr marL="1190041" lvl="2" indent="-266009">
              <a:lnSpc>
                <a:spcPct val="93000"/>
              </a:lnSpc>
              <a:spcBef>
                <a:spcPts val="992"/>
              </a:spcBef>
              <a:spcAft>
                <a:spcPts val="0"/>
              </a:spcAft>
              <a:buClr>
                <a:schemeClr val="dk1"/>
              </a:buClr>
              <a:buSzPts val="600"/>
              <a:buFont typeface="Noto Sans Symbols"/>
              <a:buChar char="●"/>
            </a:pPr>
            <a:r>
              <a:rPr lang="en-US">
                <a:solidFill>
                  <a:schemeClr val="dk1"/>
                </a:solidFill>
              </a:rPr>
              <a:t>Arduino - Reverse Polarity Detection/Short Circuit Protection</a:t>
            </a:r>
            <a:endParaRPr>
              <a:solidFill>
                <a:schemeClr val="dk1"/>
              </a:solidFill>
            </a:endParaRPr>
          </a:p>
          <a:p>
            <a:pPr marL="392013" indent="-301010">
              <a:spcAft>
                <a:spcPts val="0"/>
              </a:spcAft>
              <a:buClr>
                <a:srgbClr val="000000"/>
              </a:buClr>
              <a:buSzPts val="900"/>
              <a:buFont typeface="Noto Sans Symbols"/>
              <a:buChar char="●"/>
            </a:pPr>
            <a:r>
              <a:rPr lang="en-US"/>
              <a:t>Tank</a:t>
            </a:r>
            <a:endParaRPr/>
          </a:p>
          <a:p>
            <a:pPr marL="784027" lvl="1" indent="-294010">
              <a:spcAft>
                <a:spcPts val="0"/>
              </a:spcAft>
              <a:buClr>
                <a:srgbClr val="000000"/>
              </a:buClr>
              <a:buSzPts val="1200"/>
              <a:buFont typeface="Noto Sans Symbols"/>
              <a:buChar char="−"/>
            </a:pPr>
            <a:r>
              <a:rPr lang="en-US"/>
              <a:t>2 NiMH AA Batteries</a:t>
            </a:r>
            <a:endParaRPr/>
          </a:p>
          <a:p>
            <a:pPr marL="308011" indent="-308011">
              <a:spcBef>
                <a:spcPts val="772"/>
              </a:spcBef>
              <a:spcAft>
                <a:spcPts val="0"/>
              </a:spcAft>
              <a:buClr>
                <a:srgbClr val="000000"/>
              </a:buClr>
              <a:buSzPts val="300"/>
            </a:pPr>
            <a:endParaRPr sz="1433"/>
          </a:p>
        </p:txBody>
      </p:sp>
      <p:sp>
        <p:nvSpPr>
          <p:cNvPr id="447" name="Shape 447"/>
          <p:cNvSpPr txBox="1">
            <a:spLocks noGrp="1"/>
          </p:cNvSpPr>
          <p:nvPr>
            <p:ph type="sldNum" idx="12"/>
          </p:nvPr>
        </p:nvSpPr>
        <p:spPr>
          <a:xfrm>
            <a:off x="7227886" y="6110135"/>
            <a:ext cx="2343216" cy="386953"/>
          </a:xfrm>
          <a:prstGeom prst="rect">
            <a:avLst/>
          </a:prstGeom>
        </p:spPr>
        <p:txBody>
          <a:bodyPr spcFirstLastPara="1" wrap="square" lIns="0" tIns="0" rIns="0" bIns="0" anchor="t" anchorCtr="0">
            <a:noAutofit/>
          </a:bodyPr>
          <a:lstStyle/>
          <a:p>
            <a:pPr>
              <a:buClr>
                <a:srgbClr val="000000"/>
              </a:buClr>
              <a:buSzPts val="400"/>
            </a:pPr>
            <a:fld id="{00000000-1234-1234-1234-123412341234}" type="slidenum">
              <a:rPr lang="en-US"/>
              <a:pPr>
                <a:buClr>
                  <a:srgbClr val="000000"/>
                </a:buClr>
                <a:buSzPts val="400"/>
              </a:pPr>
              <a:t>51</a:t>
            </a:fld>
            <a:endParaRPr/>
          </a:p>
        </p:txBody>
      </p:sp>
    </p:spTree>
    <p:extLst>
      <p:ext uri="{BB962C8B-B14F-4D97-AF65-F5344CB8AC3E}">
        <p14:creationId xmlns:p14="http://schemas.microsoft.com/office/powerpoint/2010/main" val="1075021030"/>
      </p:ext>
    </p:extLst>
  </p:cSld>
  <p:clrMapOvr>
    <a:masterClrMapping/>
  </p:clrMapOvr>
  <p:transition spd="med">
    <p:fade thruBlk="1"/>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Shape 453"/>
          <p:cNvSpPr txBox="1">
            <a:spLocks noGrp="1"/>
          </p:cNvSpPr>
          <p:nvPr>
            <p:ph type="title"/>
          </p:nvPr>
        </p:nvSpPr>
        <p:spPr>
          <a:xfrm>
            <a:off x="503237" y="1170904"/>
            <a:ext cx="9070909" cy="494109"/>
          </a:xfrm>
          <a:prstGeom prst="rect">
            <a:avLst/>
          </a:prstGeom>
          <a:noFill/>
          <a:ln>
            <a:noFill/>
          </a:ln>
        </p:spPr>
        <p:txBody>
          <a:bodyPr spcFirstLastPara="1" wrap="square" lIns="0" tIns="22104" rIns="0" bIns="0" anchor="ctr" anchorCtr="0">
            <a:noAutofit/>
          </a:bodyPr>
          <a:lstStyle/>
          <a:p>
            <a:pPr>
              <a:buClr>
                <a:srgbClr val="000000"/>
              </a:buClr>
              <a:buSzPts val="700"/>
            </a:pPr>
            <a:r>
              <a:rPr lang="en-US" sz="2976"/>
              <a:t>Lander Power Distribution</a:t>
            </a:r>
            <a:endParaRPr/>
          </a:p>
        </p:txBody>
      </p:sp>
      <p:sp>
        <p:nvSpPr>
          <p:cNvPr id="454" name="Shape 454"/>
          <p:cNvSpPr txBox="1">
            <a:spLocks noGrp="1"/>
          </p:cNvSpPr>
          <p:nvPr>
            <p:ph type="body" idx="1"/>
          </p:nvPr>
        </p:nvSpPr>
        <p:spPr>
          <a:xfrm>
            <a:off x="503237" y="2271157"/>
            <a:ext cx="9070909" cy="3748484"/>
          </a:xfrm>
          <a:prstGeom prst="rect">
            <a:avLst/>
          </a:prstGeom>
          <a:noFill/>
          <a:ln>
            <a:noFill/>
          </a:ln>
        </p:spPr>
        <p:txBody>
          <a:bodyPr spcFirstLastPara="1" wrap="square" lIns="0" tIns="16509" rIns="0" bIns="0" anchor="t" anchorCtr="0">
            <a:noAutofit/>
          </a:bodyPr>
          <a:lstStyle/>
          <a:p>
            <a:pPr marL="392013" indent="-301010">
              <a:lnSpc>
                <a:spcPct val="150000"/>
              </a:lnSpc>
              <a:spcAft>
                <a:spcPts val="0"/>
              </a:spcAft>
              <a:buClr>
                <a:schemeClr val="dk1"/>
              </a:buClr>
              <a:buSzPts val="900"/>
              <a:buFont typeface="Noto Sans Symbols"/>
              <a:buChar char="●"/>
            </a:pPr>
            <a:r>
              <a:rPr lang="en-US">
                <a:solidFill>
                  <a:schemeClr val="dk1"/>
                </a:solidFill>
              </a:rPr>
              <a:t>Lander Electrical Power System Design</a:t>
            </a:r>
            <a:endParaRPr sz="1323">
              <a:solidFill>
                <a:srgbClr val="595959"/>
              </a:solidFill>
            </a:endParaRPr>
          </a:p>
          <a:p>
            <a:pPr marL="784027" lvl="1" indent="-294010">
              <a:lnSpc>
                <a:spcPct val="150000"/>
              </a:lnSpc>
              <a:spcBef>
                <a:spcPts val="1323"/>
              </a:spcBef>
              <a:spcAft>
                <a:spcPts val="0"/>
              </a:spcAft>
              <a:buClr>
                <a:schemeClr val="dk1"/>
              </a:buClr>
              <a:buSzPts val="1200"/>
              <a:buFont typeface="Noto Sans Symbols"/>
              <a:buChar char="−"/>
            </a:pPr>
            <a:r>
              <a:rPr lang="en-US">
                <a:solidFill>
                  <a:schemeClr val="dk1"/>
                </a:solidFill>
              </a:rPr>
              <a:t>Arduino Built-in 5 Volt, 1 Amp Regulator (NCP1117ST50T3G)</a:t>
            </a:r>
            <a:endParaRPr sz="1323">
              <a:solidFill>
                <a:srgbClr val="595959"/>
              </a:solidFill>
            </a:endParaRPr>
          </a:p>
          <a:p>
            <a:pPr marL="784027" lvl="1" indent="-294010">
              <a:lnSpc>
                <a:spcPct val="150000"/>
              </a:lnSpc>
              <a:spcBef>
                <a:spcPts val="992"/>
              </a:spcBef>
              <a:spcAft>
                <a:spcPts val="0"/>
              </a:spcAft>
              <a:buClr>
                <a:schemeClr val="dk1"/>
              </a:buClr>
              <a:buSzPts val="1200"/>
              <a:buFont typeface="Noto Sans Symbols"/>
              <a:buChar char="−"/>
            </a:pPr>
            <a:r>
              <a:rPr lang="en-US">
                <a:solidFill>
                  <a:schemeClr val="dk1"/>
                </a:solidFill>
              </a:rPr>
              <a:t>Jumper cables for distribution to sensors</a:t>
            </a:r>
            <a:endParaRPr/>
          </a:p>
        </p:txBody>
      </p:sp>
      <p:sp>
        <p:nvSpPr>
          <p:cNvPr id="455" name="Shape 455"/>
          <p:cNvSpPr txBox="1">
            <a:spLocks noGrp="1"/>
          </p:cNvSpPr>
          <p:nvPr>
            <p:ph type="sldNum" idx="12"/>
          </p:nvPr>
        </p:nvSpPr>
        <p:spPr>
          <a:xfrm>
            <a:off x="7227886" y="6110135"/>
            <a:ext cx="2343216" cy="386953"/>
          </a:xfrm>
          <a:prstGeom prst="rect">
            <a:avLst/>
          </a:prstGeom>
        </p:spPr>
        <p:txBody>
          <a:bodyPr spcFirstLastPara="1" wrap="square" lIns="0" tIns="0" rIns="0" bIns="0" anchor="t" anchorCtr="0">
            <a:noAutofit/>
          </a:bodyPr>
          <a:lstStyle/>
          <a:p>
            <a:pPr>
              <a:buClr>
                <a:srgbClr val="000000"/>
              </a:buClr>
              <a:buSzPts val="400"/>
            </a:pPr>
            <a:fld id="{00000000-1234-1234-1234-123412341234}" type="slidenum">
              <a:rPr lang="en-US"/>
              <a:pPr>
                <a:buClr>
                  <a:srgbClr val="000000"/>
                </a:buClr>
                <a:buSzPts val="400"/>
              </a:pPr>
              <a:t>52</a:t>
            </a:fld>
            <a:endParaRPr/>
          </a:p>
        </p:txBody>
      </p:sp>
    </p:spTree>
    <p:extLst>
      <p:ext uri="{BB962C8B-B14F-4D97-AF65-F5344CB8AC3E}">
        <p14:creationId xmlns:p14="http://schemas.microsoft.com/office/powerpoint/2010/main" val="247328863"/>
      </p:ext>
    </p:extLst>
  </p:cSld>
  <p:clrMapOvr>
    <a:masterClrMapping/>
  </p:clrMapOvr>
  <p:transition spd="med">
    <p:fade thruBlk="1"/>
  </p:transition>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65"/>
        <p:cNvGrpSpPr/>
        <p:nvPr/>
      </p:nvGrpSpPr>
      <p:grpSpPr>
        <a:xfrm>
          <a:off x="0" y="0"/>
          <a:ext cx="0" cy="0"/>
          <a:chOff x="0" y="0"/>
          <a:chExt cx="0" cy="0"/>
        </a:xfrm>
      </p:grpSpPr>
      <p:sp>
        <p:nvSpPr>
          <p:cNvPr id="266" name="Shape 266"/>
          <p:cNvSpPr txBox="1"/>
          <p:nvPr/>
        </p:nvSpPr>
        <p:spPr>
          <a:xfrm>
            <a:off x="530225" y="3346450"/>
            <a:ext cx="9070974" cy="3054350"/>
          </a:xfrm>
          <a:prstGeom prst="rect">
            <a:avLst/>
          </a:prstGeom>
          <a:noFill/>
          <a:ln>
            <a:noFill/>
          </a:ln>
        </p:spPr>
        <p:txBody>
          <a:bodyPr wrap="square" lIns="0" tIns="24100" rIns="0" bIns="0" anchor="ctr" anchorCtr="0">
            <a:noAutofit/>
          </a:bodyPr>
          <a:lstStyle/>
          <a:p>
            <a:pPr marL="0" marR="0" lvl="0" indent="0" algn="ctr" rtl="0">
              <a:lnSpc>
                <a:spcPct val="94000"/>
              </a:lnSpc>
              <a:spcBef>
                <a:spcPts val="0"/>
              </a:spcBef>
              <a:spcAft>
                <a:spcPts val="0"/>
              </a:spcAft>
              <a:buClr>
                <a:srgbClr val="000000"/>
              </a:buClr>
              <a:buSzPct val="25000"/>
              <a:buFont typeface="Arial"/>
              <a:buNone/>
            </a:pPr>
            <a:r>
              <a:rPr lang="en-US" sz="3200" b="0" i="0" u="none">
                <a:solidFill>
                  <a:srgbClr val="000000"/>
                </a:solidFill>
                <a:latin typeface="Arial"/>
                <a:ea typeface="Arial"/>
                <a:cs typeface="Arial"/>
                <a:sym typeface="Arial"/>
              </a:rPr>
              <a:t>Software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71"/>
        <p:cNvGrpSpPr/>
        <p:nvPr/>
      </p:nvGrpSpPr>
      <p:grpSpPr>
        <a:xfrm>
          <a:off x="0" y="0"/>
          <a:ext cx="0" cy="0"/>
          <a:chOff x="0" y="0"/>
          <a:chExt cx="0" cy="0"/>
        </a:xfrm>
      </p:grpSpPr>
      <p:sp>
        <p:nvSpPr>
          <p:cNvPr id="272" name="Shape 272"/>
          <p:cNvSpPr txBox="1">
            <a:spLocks noGrp="1"/>
          </p:cNvSpPr>
          <p:nvPr>
            <p:ph type="title"/>
          </p:nvPr>
        </p:nvSpPr>
        <p:spPr>
          <a:xfrm>
            <a:off x="503237" y="301625"/>
            <a:ext cx="9070974" cy="658812"/>
          </a:xfrm>
          <a:prstGeom prst="rect">
            <a:avLst/>
          </a:prstGeom>
          <a:noFill/>
          <a:ln>
            <a:noFill/>
          </a:ln>
        </p:spPr>
        <p:txBody>
          <a:bodyPr wrap="square" lIns="0" tIns="24100" rIns="0" bIns="0" anchor="ctr" anchorCtr="0">
            <a:noAutofit/>
          </a:bodyPr>
          <a:lstStyle/>
          <a:p>
            <a:pPr marL="0" marR="0" lvl="0" indent="0" algn="ctr" rtl="0">
              <a:lnSpc>
                <a:spcPct val="94000"/>
              </a:lnSpc>
              <a:spcBef>
                <a:spcPts val="0"/>
              </a:spcBef>
              <a:spcAft>
                <a:spcPts val="0"/>
              </a:spcAft>
              <a:buClr>
                <a:srgbClr val="000000"/>
              </a:buClr>
              <a:buSzPct val="25000"/>
              <a:buFont typeface="Arial"/>
              <a:buNone/>
            </a:pPr>
            <a:r>
              <a:rPr lang="en-US" sz="3200" b="0" i="0" u="none" strike="noStrike" cap="none">
                <a:solidFill>
                  <a:srgbClr val="000000"/>
                </a:solidFill>
                <a:latin typeface="Arial"/>
                <a:ea typeface="Arial"/>
                <a:cs typeface="Arial"/>
                <a:sym typeface="Arial"/>
              </a:rPr>
              <a:t>Lander Software Design</a:t>
            </a:r>
          </a:p>
        </p:txBody>
      </p:sp>
      <p:sp>
        <p:nvSpPr>
          <p:cNvPr id="4" name="TextBox 3">
            <a:extLst>
              <a:ext uri="{FF2B5EF4-FFF2-40B4-BE49-F238E27FC236}">
                <a16:creationId xmlns="" xmlns:a16="http://schemas.microsoft.com/office/drawing/2014/main" id="{B87B3EAF-EF0A-4310-9F2C-6E5BAC76FC0A}"/>
              </a:ext>
            </a:extLst>
          </p:cNvPr>
          <p:cNvSpPr txBox="1"/>
          <p:nvPr/>
        </p:nvSpPr>
        <p:spPr>
          <a:xfrm>
            <a:off x="57150" y="1619250"/>
            <a:ext cx="9839374" cy="224676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b="1">
                <a:solidFill>
                  <a:schemeClr val="dk1"/>
                </a:solidFill>
              </a:rPr>
              <a:t>Software States:</a:t>
            </a:r>
          </a:p>
          <a:p>
            <a:r>
              <a:rPr lang="en-US" sz="1800">
                <a:solidFill>
                  <a:schemeClr val="dk1"/>
                </a:solidFill>
              </a:rPr>
              <a:t>1. Pre-Mission Idle</a:t>
            </a:r>
          </a:p>
          <a:p>
            <a:r>
              <a:rPr lang="en-US" sz="1800">
                <a:solidFill>
                  <a:schemeClr val="dk1"/>
                </a:solidFill>
              </a:rPr>
              <a:t>2. Armed</a:t>
            </a:r>
          </a:p>
          <a:p>
            <a:r>
              <a:rPr lang="en-US" sz="1800">
                <a:solidFill>
                  <a:schemeClr val="dk1"/>
                </a:solidFill>
              </a:rPr>
              <a:t>3. Descent</a:t>
            </a:r>
          </a:p>
          <a:p>
            <a:r>
              <a:rPr lang="en-US" sz="1800">
                <a:solidFill>
                  <a:schemeClr val="dk1"/>
                </a:solidFill>
              </a:rPr>
              <a:t>4. ICST</a:t>
            </a:r>
          </a:p>
          <a:p>
            <a:r>
              <a:rPr lang="en-US" sz="1800">
                <a:solidFill>
                  <a:schemeClr val="dk1"/>
                </a:solidFill>
              </a:rPr>
              <a:t>5. Tank Command</a:t>
            </a:r>
          </a:p>
          <a:p>
            <a:r>
              <a:rPr lang="en-US" sz="1800">
                <a:solidFill>
                  <a:schemeClr val="dk1"/>
                </a:solidFill>
              </a:rPr>
              <a:t>6. Post-Mission Idle</a:t>
            </a:r>
          </a:p>
          <a:p>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4812D8F-B29E-4F80-B698-CBCF497C06F9}"/>
              </a:ext>
            </a:extLst>
          </p:cNvPr>
          <p:cNvSpPr>
            <a:spLocks noGrp="1"/>
          </p:cNvSpPr>
          <p:nvPr>
            <p:ph type="title"/>
          </p:nvPr>
        </p:nvSpPr>
        <p:spPr/>
        <p:txBody>
          <a:bodyPr/>
          <a:lstStyle/>
          <a:p>
            <a:r>
              <a:rPr lang="en-US" dirty="0"/>
              <a:t>Telemetry</a:t>
            </a:r>
          </a:p>
        </p:txBody>
      </p:sp>
      <p:pic>
        <p:nvPicPr>
          <p:cNvPr id="4" name="Picture 4" descr="A screenshot of a cell phone&#10;&#10;Description generated with very high confidence">
            <a:extLst>
              <a:ext uri="{FF2B5EF4-FFF2-40B4-BE49-F238E27FC236}">
                <a16:creationId xmlns="" xmlns:a16="http://schemas.microsoft.com/office/drawing/2014/main" id="{C900984B-25EE-478B-987F-412197FB40C7}"/>
              </a:ext>
            </a:extLst>
          </p:cNvPr>
          <p:cNvPicPr>
            <a:picLocks noChangeAspect="1"/>
          </p:cNvPicPr>
          <p:nvPr/>
        </p:nvPicPr>
        <p:blipFill rotWithShape="1">
          <a:blip r:embed="rId2"/>
          <a:srcRect t="15388" b="11809"/>
          <a:stretch/>
        </p:blipFill>
        <p:spPr>
          <a:xfrm>
            <a:off x="146686" y="1409700"/>
            <a:ext cx="9779038" cy="3997312"/>
          </a:xfrm>
          <a:prstGeom prst="rect">
            <a:avLst/>
          </a:prstGeom>
        </p:spPr>
      </p:pic>
    </p:spTree>
    <p:extLst>
      <p:ext uri="{BB962C8B-B14F-4D97-AF65-F5344CB8AC3E}">
        <p14:creationId xmlns:p14="http://schemas.microsoft.com/office/powerpoint/2010/main" val="20368122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78"/>
        <p:cNvGrpSpPr/>
        <p:nvPr/>
      </p:nvGrpSpPr>
      <p:grpSpPr>
        <a:xfrm>
          <a:off x="0" y="0"/>
          <a:ext cx="0" cy="0"/>
          <a:chOff x="0" y="0"/>
          <a:chExt cx="0" cy="0"/>
        </a:xfrm>
      </p:grpSpPr>
      <p:sp>
        <p:nvSpPr>
          <p:cNvPr id="279" name="Shape 279"/>
          <p:cNvSpPr txBox="1">
            <a:spLocks noGrp="1"/>
          </p:cNvSpPr>
          <p:nvPr>
            <p:ph type="title"/>
          </p:nvPr>
        </p:nvSpPr>
        <p:spPr>
          <a:xfrm>
            <a:off x="503237" y="301625"/>
            <a:ext cx="9070974" cy="658812"/>
          </a:xfrm>
          <a:prstGeom prst="rect">
            <a:avLst/>
          </a:prstGeom>
          <a:noFill/>
          <a:ln>
            <a:noFill/>
          </a:ln>
        </p:spPr>
        <p:txBody>
          <a:bodyPr wrap="square" lIns="0" tIns="24100" rIns="0" bIns="0" anchor="ctr" anchorCtr="0">
            <a:noAutofit/>
          </a:bodyPr>
          <a:lstStyle/>
          <a:p>
            <a:pPr marL="0" marR="0" lvl="0" indent="0" algn="ctr" rtl="0">
              <a:lnSpc>
                <a:spcPct val="94000"/>
              </a:lnSpc>
              <a:spcBef>
                <a:spcPts val="0"/>
              </a:spcBef>
              <a:spcAft>
                <a:spcPts val="0"/>
              </a:spcAft>
              <a:buClr>
                <a:srgbClr val="000000"/>
              </a:buClr>
              <a:buSzPct val="25000"/>
              <a:buFont typeface="Arial"/>
              <a:buNone/>
            </a:pPr>
            <a:r>
              <a:rPr lang="en-US" sz="3200" b="0" i="0" u="none" strike="noStrike" cap="none" dirty="0" smtClean="0">
                <a:solidFill>
                  <a:srgbClr val="000000"/>
                </a:solidFill>
                <a:latin typeface="Arial"/>
                <a:ea typeface="Arial"/>
                <a:cs typeface="Arial"/>
                <a:sym typeface="Arial"/>
              </a:rPr>
              <a:t>Software Flow Chart</a:t>
            </a:r>
            <a:endParaRPr lang="en-US" sz="3200" b="0" i="0" u="none" strike="noStrike" cap="none" dirty="0">
              <a:solidFill>
                <a:srgbClr val="000000"/>
              </a:solidFill>
              <a:latin typeface="Arial"/>
              <a:ea typeface="Arial"/>
              <a:cs typeface="Arial"/>
              <a:sym typeface="Arial"/>
            </a:endParaRPr>
          </a:p>
        </p:txBody>
      </p:sp>
      <p:sp>
        <p:nvSpPr>
          <p:cNvPr id="5" name="Shape 478">
            <a:extLst>
              <a:ext uri="{FF2B5EF4-FFF2-40B4-BE49-F238E27FC236}">
                <a16:creationId xmlns="" xmlns:a16="http://schemas.microsoft.com/office/drawing/2014/main" id="{367B2514-C7C0-4BD6-A48A-C9C05B1E3107}"/>
              </a:ext>
            </a:extLst>
          </p:cNvPr>
          <p:cNvSpPr/>
          <p:nvPr/>
        </p:nvSpPr>
        <p:spPr>
          <a:xfrm>
            <a:off x="1248524" y="2571018"/>
            <a:ext cx="997800" cy="943800"/>
          </a:xfrm>
          <a:prstGeom prst="ellipse">
            <a:avLst/>
          </a:prstGeom>
          <a:solidFill>
            <a:srgbClr val="6AA84F"/>
          </a:solidFill>
          <a:ln w="9525" cap="flat" cmpd="sng">
            <a:solidFill>
              <a:srgbClr val="595959"/>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r>
              <a:rPr lang="en-US" sz="800">
                <a:solidFill>
                  <a:srgbClr val="FFFFFF"/>
                </a:solidFill>
              </a:rPr>
              <a:t>START</a:t>
            </a:r>
            <a:endParaRPr sz="800">
              <a:solidFill>
                <a:srgbClr val="FFFFFF"/>
              </a:solidFill>
            </a:endParaRPr>
          </a:p>
          <a:p>
            <a:pPr marL="0" lvl="0" indent="0" algn="ctr" rtl="0">
              <a:spcBef>
                <a:spcPts val="0"/>
              </a:spcBef>
              <a:spcAft>
                <a:spcPts val="0"/>
              </a:spcAft>
              <a:buNone/>
            </a:pPr>
            <a:r>
              <a:rPr lang="en-US" sz="800">
                <a:solidFill>
                  <a:srgbClr val="FFFFFF"/>
                </a:solidFill>
              </a:rPr>
              <a:t>Battery</a:t>
            </a:r>
            <a:endParaRPr sz="800">
              <a:solidFill>
                <a:srgbClr val="FFFFFF"/>
              </a:solidFill>
            </a:endParaRPr>
          </a:p>
          <a:p>
            <a:pPr marL="0" lvl="0" indent="0" algn="ctr" rtl="0">
              <a:spcBef>
                <a:spcPts val="0"/>
              </a:spcBef>
              <a:spcAft>
                <a:spcPts val="0"/>
              </a:spcAft>
              <a:buNone/>
            </a:pPr>
            <a:r>
              <a:rPr lang="en-US" sz="800">
                <a:solidFill>
                  <a:srgbClr val="FFFFFF"/>
                </a:solidFill>
              </a:rPr>
              <a:t>connected</a:t>
            </a:r>
            <a:endParaRPr sz="800">
              <a:solidFill>
                <a:srgbClr val="FFFFFF"/>
              </a:solidFill>
            </a:endParaRPr>
          </a:p>
        </p:txBody>
      </p:sp>
      <p:sp>
        <p:nvSpPr>
          <p:cNvPr id="6" name="Shape 479">
            <a:extLst>
              <a:ext uri="{FF2B5EF4-FFF2-40B4-BE49-F238E27FC236}">
                <a16:creationId xmlns="" xmlns:a16="http://schemas.microsoft.com/office/drawing/2014/main" id="{CB0853CE-74BA-463F-A38A-7D666049CADE}"/>
              </a:ext>
            </a:extLst>
          </p:cNvPr>
          <p:cNvSpPr/>
          <p:nvPr/>
        </p:nvSpPr>
        <p:spPr>
          <a:xfrm>
            <a:off x="2802249" y="2571018"/>
            <a:ext cx="884100" cy="943800"/>
          </a:xfrm>
          <a:prstGeom prst="rect">
            <a:avLst/>
          </a:prstGeom>
          <a:solidFill>
            <a:srgbClr val="674EA7"/>
          </a:solidFill>
          <a:ln w="9525" cap="flat" cmpd="sng">
            <a:solidFill>
              <a:srgbClr val="595959"/>
            </a:solidFill>
            <a:prstDash val="solid"/>
            <a:round/>
            <a:headEnd type="none" w="med" len="med"/>
            <a:tailEnd type="none" w="med" len="med"/>
          </a:ln>
        </p:spPr>
        <p:txBody>
          <a:bodyPr spcFirstLastPara="1" wrap="square" lIns="91425" tIns="91425" rIns="91425" bIns="91425" anchor="ctr" anchorCtr="0">
            <a:noAutofit/>
          </a:bodyPr>
          <a:lstStyle/>
          <a:p>
            <a:pPr marL="0" lvl="0" indent="0" rtl="0">
              <a:spcBef>
                <a:spcPts val="0"/>
              </a:spcBef>
              <a:spcAft>
                <a:spcPts val="0"/>
              </a:spcAft>
              <a:buNone/>
            </a:pPr>
            <a:r>
              <a:rPr lang="en-US" sz="900" b="1">
                <a:solidFill>
                  <a:srgbClr val="FFFFFF"/>
                </a:solidFill>
              </a:rPr>
              <a:t>Pre-Mission Idle State</a:t>
            </a:r>
            <a:endParaRPr sz="900" b="1">
              <a:solidFill>
                <a:srgbClr val="FFFFFF"/>
              </a:solidFill>
            </a:endParaRPr>
          </a:p>
        </p:txBody>
      </p:sp>
      <p:cxnSp>
        <p:nvCxnSpPr>
          <p:cNvPr id="7" name="Shape 480">
            <a:extLst>
              <a:ext uri="{FF2B5EF4-FFF2-40B4-BE49-F238E27FC236}">
                <a16:creationId xmlns="" xmlns:a16="http://schemas.microsoft.com/office/drawing/2014/main" id="{48A6074D-7457-4319-B71D-A0E1B9F98856}"/>
              </a:ext>
            </a:extLst>
          </p:cNvPr>
          <p:cNvCxnSpPr>
            <a:stCxn id="5" idx="6"/>
            <a:endCxn id="6" idx="1"/>
          </p:cNvCxnSpPr>
          <p:nvPr/>
        </p:nvCxnSpPr>
        <p:spPr>
          <a:xfrm>
            <a:off x="2246324" y="3042918"/>
            <a:ext cx="555900" cy="0"/>
          </a:xfrm>
          <a:prstGeom prst="straightConnector1">
            <a:avLst/>
          </a:prstGeom>
          <a:noFill/>
          <a:ln w="9525" cap="flat" cmpd="sng">
            <a:solidFill>
              <a:srgbClr val="595959"/>
            </a:solidFill>
            <a:prstDash val="solid"/>
            <a:round/>
            <a:headEnd type="none" w="lg" len="lg"/>
            <a:tailEnd type="triangle" w="lg" len="lg"/>
          </a:ln>
        </p:spPr>
      </p:cxnSp>
      <p:sp>
        <p:nvSpPr>
          <p:cNvPr id="8" name="Shape 481">
            <a:extLst>
              <a:ext uri="{FF2B5EF4-FFF2-40B4-BE49-F238E27FC236}">
                <a16:creationId xmlns="" xmlns:a16="http://schemas.microsoft.com/office/drawing/2014/main" id="{EDB78795-76EB-47BC-9277-43ACA98D137D}"/>
              </a:ext>
            </a:extLst>
          </p:cNvPr>
          <p:cNvSpPr/>
          <p:nvPr/>
        </p:nvSpPr>
        <p:spPr>
          <a:xfrm>
            <a:off x="4101524" y="2570418"/>
            <a:ext cx="837300" cy="943800"/>
          </a:xfrm>
          <a:prstGeom prst="flowChartDelay">
            <a:avLst/>
          </a:prstGeom>
          <a:solidFill>
            <a:srgbClr val="45818E"/>
          </a:solidFill>
          <a:ln w="9525" cap="flat" cmpd="sng">
            <a:solidFill>
              <a:srgbClr val="595959"/>
            </a:solidFill>
            <a:prstDash val="solid"/>
            <a:round/>
            <a:headEnd type="none" w="med" len="med"/>
            <a:tailEnd type="none" w="med" len="med"/>
          </a:ln>
        </p:spPr>
        <p:txBody>
          <a:bodyPr spcFirstLastPara="1" wrap="square" lIns="91425" tIns="91425" rIns="91425" bIns="91425" anchor="ctr" anchorCtr="0">
            <a:noAutofit/>
          </a:bodyPr>
          <a:lstStyle/>
          <a:p>
            <a:pPr marL="0" lvl="0" indent="0" rtl="0">
              <a:spcBef>
                <a:spcPts val="0"/>
              </a:spcBef>
              <a:spcAft>
                <a:spcPts val="0"/>
              </a:spcAft>
              <a:buNone/>
            </a:pPr>
            <a:r>
              <a:rPr lang="en-US" sz="800">
                <a:solidFill>
                  <a:srgbClr val="FFFFFF"/>
                </a:solidFill>
              </a:rPr>
              <a:t>Waiting for “ARM” command to be received from XBee</a:t>
            </a:r>
            <a:endParaRPr sz="800">
              <a:solidFill>
                <a:srgbClr val="FFFFFF"/>
              </a:solidFill>
            </a:endParaRPr>
          </a:p>
        </p:txBody>
      </p:sp>
      <p:cxnSp>
        <p:nvCxnSpPr>
          <p:cNvPr id="9" name="Shape 482">
            <a:extLst>
              <a:ext uri="{FF2B5EF4-FFF2-40B4-BE49-F238E27FC236}">
                <a16:creationId xmlns="" xmlns:a16="http://schemas.microsoft.com/office/drawing/2014/main" id="{16BB971A-3164-44B8-A6A8-289026BFCABA}"/>
              </a:ext>
            </a:extLst>
          </p:cNvPr>
          <p:cNvCxnSpPr>
            <a:stCxn id="6" idx="3"/>
            <a:endCxn id="8" idx="1"/>
          </p:cNvCxnSpPr>
          <p:nvPr/>
        </p:nvCxnSpPr>
        <p:spPr>
          <a:xfrm rot="10800000" flipH="1">
            <a:off x="3686349" y="3042318"/>
            <a:ext cx="415200" cy="600"/>
          </a:xfrm>
          <a:prstGeom prst="straightConnector1">
            <a:avLst/>
          </a:prstGeom>
          <a:noFill/>
          <a:ln w="9525" cap="flat" cmpd="sng">
            <a:solidFill>
              <a:srgbClr val="595959"/>
            </a:solidFill>
            <a:prstDash val="solid"/>
            <a:round/>
            <a:headEnd type="none" w="lg" len="lg"/>
            <a:tailEnd type="triangle" w="lg" len="lg"/>
          </a:ln>
        </p:spPr>
      </p:cxnSp>
      <p:sp>
        <p:nvSpPr>
          <p:cNvPr id="10" name="Shape 483">
            <a:extLst>
              <a:ext uri="{FF2B5EF4-FFF2-40B4-BE49-F238E27FC236}">
                <a16:creationId xmlns="" xmlns:a16="http://schemas.microsoft.com/office/drawing/2014/main" id="{A87A9EF8-5A93-4DE3-8B91-9580C5434894}"/>
              </a:ext>
            </a:extLst>
          </p:cNvPr>
          <p:cNvSpPr/>
          <p:nvPr/>
        </p:nvSpPr>
        <p:spPr>
          <a:xfrm>
            <a:off x="5494724" y="2571018"/>
            <a:ext cx="884100" cy="943800"/>
          </a:xfrm>
          <a:prstGeom prst="rect">
            <a:avLst/>
          </a:prstGeom>
          <a:solidFill>
            <a:srgbClr val="674EA7"/>
          </a:solidFill>
          <a:ln w="9525" cap="flat" cmpd="sng">
            <a:solidFill>
              <a:srgbClr val="595959"/>
            </a:solidFill>
            <a:prstDash val="solid"/>
            <a:round/>
            <a:headEnd type="none" w="med" len="med"/>
            <a:tailEnd type="none" w="med" len="med"/>
          </a:ln>
        </p:spPr>
        <p:txBody>
          <a:bodyPr spcFirstLastPara="1" wrap="square" lIns="91425" tIns="91425" rIns="91425" bIns="91425" anchor="ctr" anchorCtr="0">
            <a:noAutofit/>
          </a:bodyPr>
          <a:lstStyle/>
          <a:p>
            <a:pPr marL="0" lvl="0" indent="0" rtl="0">
              <a:spcBef>
                <a:spcPts val="0"/>
              </a:spcBef>
              <a:spcAft>
                <a:spcPts val="0"/>
              </a:spcAft>
              <a:buNone/>
            </a:pPr>
            <a:r>
              <a:rPr lang="en-US" sz="900" b="1">
                <a:solidFill>
                  <a:srgbClr val="FFFFFF"/>
                </a:solidFill>
              </a:rPr>
              <a:t>Armed State</a:t>
            </a:r>
            <a:endParaRPr sz="900" b="1">
              <a:solidFill>
                <a:srgbClr val="FFFFFF"/>
              </a:solidFill>
            </a:endParaRPr>
          </a:p>
        </p:txBody>
      </p:sp>
      <p:cxnSp>
        <p:nvCxnSpPr>
          <p:cNvPr id="11" name="Shape 484">
            <a:extLst>
              <a:ext uri="{FF2B5EF4-FFF2-40B4-BE49-F238E27FC236}">
                <a16:creationId xmlns="" xmlns:a16="http://schemas.microsoft.com/office/drawing/2014/main" id="{23CD75FC-BBAB-4C21-A2AD-B366489A086A}"/>
              </a:ext>
            </a:extLst>
          </p:cNvPr>
          <p:cNvCxnSpPr>
            <a:endCxn id="10" idx="1"/>
          </p:cNvCxnSpPr>
          <p:nvPr/>
        </p:nvCxnSpPr>
        <p:spPr>
          <a:xfrm>
            <a:off x="4938824" y="3042918"/>
            <a:ext cx="555900" cy="0"/>
          </a:xfrm>
          <a:prstGeom prst="straightConnector1">
            <a:avLst/>
          </a:prstGeom>
          <a:noFill/>
          <a:ln w="9525" cap="flat" cmpd="sng">
            <a:solidFill>
              <a:srgbClr val="595959"/>
            </a:solidFill>
            <a:prstDash val="solid"/>
            <a:round/>
            <a:headEnd type="none" w="lg" len="lg"/>
            <a:tailEnd type="triangle" w="lg" len="lg"/>
          </a:ln>
        </p:spPr>
      </p:cxnSp>
      <p:sp>
        <p:nvSpPr>
          <p:cNvPr id="12" name="Shape 485">
            <a:extLst>
              <a:ext uri="{FF2B5EF4-FFF2-40B4-BE49-F238E27FC236}">
                <a16:creationId xmlns="" xmlns:a16="http://schemas.microsoft.com/office/drawing/2014/main" id="{C4E58EAB-B101-4F91-8108-B0F15742DE66}"/>
              </a:ext>
            </a:extLst>
          </p:cNvPr>
          <p:cNvSpPr/>
          <p:nvPr/>
        </p:nvSpPr>
        <p:spPr>
          <a:xfrm>
            <a:off x="6794024" y="2571018"/>
            <a:ext cx="997800" cy="943800"/>
          </a:xfrm>
          <a:prstGeom prst="flowChartDelay">
            <a:avLst/>
          </a:prstGeom>
          <a:solidFill>
            <a:srgbClr val="45818E"/>
          </a:solidFill>
          <a:ln w="9525" cap="flat" cmpd="sng">
            <a:solidFill>
              <a:srgbClr val="595959"/>
            </a:solidFill>
            <a:prstDash val="solid"/>
            <a:round/>
            <a:headEnd type="none" w="med" len="med"/>
            <a:tailEnd type="none" w="med" len="med"/>
          </a:ln>
        </p:spPr>
        <p:txBody>
          <a:bodyPr spcFirstLastPara="1" wrap="square" lIns="91425" tIns="91425" rIns="91425" bIns="91425" anchor="ctr" anchorCtr="0">
            <a:noAutofit/>
          </a:bodyPr>
          <a:lstStyle/>
          <a:p>
            <a:pPr marL="0" lvl="0" indent="0" rtl="0">
              <a:spcBef>
                <a:spcPts val="0"/>
              </a:spcBef>
              <a:spcAft>
                <a:spcPts val="0"/>
              </a:spcAft>
              <a:buNone/>
            </a:pPr>
            <a:r>
              <a:rPr lang="en-US" sz="800">
                <a:solidFill>
                  <a:srgbClr val="FFFFFF"/>
                </a:solidFill>
              </a:rPr>
              <a:t>Waiting for large downwards acceleration</a:t>
            </a:r>
            <a:endParaRPr sz="800">
              <a:solidFill>
                <a:srgbClr val="FFFFFF"/>
              </a:solidFill>
            </a:endParaRPr>
          </a:p>
        </p:txBody>
      </p:sp>
      <p:cxnSp>
        <p:nvCxnSpPr>
          <p:cNvPr id="13" name="Shape 486">
            <a:extLst>
              <a:ext uri="{FF2B5EF4-FFF2-40B4-BE49-F238E27FC236}">
                <a16:creationId xmlns="" xmlns:a16="http://schemas.microsoft.com/office/drawing/2014/main" id="{74AEE845-110A-4268-A4C1-7FE4AA68B1ED}"/>
              </a:ext>
            </a:extLst>
          </p:cNvPr>
          <p:cNvCxnSpPr>
            <a:endCxn id="12" idx="1"/>
          </p:cNvCxnSpPr>
          <p:nvPr/>
        </p:nvCxnSpPr>
        <p:spPr>
          <a:xfrm rot="10800000" flipH="1">
            <a:off x="6378824" y="3042918"/>
            <a:ext cx="415200" cy="600"/>
          </a:xfrm>
          <a:prstGeom prst="straightConnector1">
            <a:avLst/>
          </a:prstGeom>
          <a:noFill/>
          <a:ln w="9525" cap="flat" cmpd="sng">
            <a:solidFill>
              <a:srgbClr val="595959"/>
            </a:solidFill>
            <a:prstDash val="solid"/>
            <a:round/>
            <a:headEnd type="none" w="lg" len="lg"/>
            <a:tailEnd type="triangle" w="lg" len="lg"/>
          </a:ln>
        </p:spPr>
      </p:cxnSp>
      <p:sp>
        <p:nvSpPr>
          <p:cNvPr id="14" name="Shape 487">
            <a:extLst>
              <a:ext uri="{FF2B5EF4-FFF2-40B4-BE49-F238E27FC236}">
                <a16:creationId xmlns="" xmlns:a16="http://schemas.microsoft.com/office/drawing/2014/main" id="{ED14CD91-9756-4F8C-8146-9092685037E5}"/>
              </a:ext>
            </a:extLst>
          </p:cNvPr>
          <p:cNvSpPr/>
          <p:nvPr/>
        </p:nvSpPr>
        <p:spPr>
          <a:xfrm>
            <a:off x="8347724" y="2570418"/>
            <a:ext cx="884100" cy="943800"/>
          </a:xfrm>
          <a:prstGeom prst="rect">
            <a:avLst/>
          </a:prstGeom>
          <a:solidFill>
            <a:srgbClr val="674EA7"/>
          </a:solidFill>
          <a:ln w="9525" cap="flat" cmpd="sng">
            <a:solidFill>
              <a:srgbClr val="595959"/>
            </a:solidFill>
            <a:prstDash val="solid"/>
            <a:round/>
            <a:headEnd type="none" w="med" len="med"/>
            <a:tailEnd type="none" w="med" len="med"/>
          </a:ln>
        </p:spPr>
        <p:txBody>
          <a:bodyPr spcFirstLastPara="1" wrap="square" lIns="91425" tIns="91425" rIns="91425" bIns="91425" anchor="ctr" anchorCtr="0">
            <a:noAutofit/>
          </a:bodyPr>
          <a:lstStyle/>
          <a:p>
            <a:pPr marL="0" lvl="0" indent="0" rtl="0">
              <a:spcBef>
                <a:spcPts val="0"/>
              </a:spcBef>
              <a:spcAft>
                <a:spcPts val="0"/>
              </a:spcAft>
              <a:buNone/>
            </a:pPr>
            <a:r>
              <a:rPr lang="en-US" sz="900" b="1">
                <a:solidFill>
                  <a:srgbClr val="FFFFFF"/>
                </a:solidFill>
              </a:rPr>
              <a:t>Descent State</a:t>
            </a:r>
            <a:endParaRPr sz="900" b="1">
              <a:solidFill>
                <a:srgbClr val="FFFFFF"/>
              </a:solidFill>
            </a:endParaRPr>
          </a:p>
        </p:txBody>
      </p:sp>
      <p:cxnSp>
        <p:nvCxnSpPr>
          <p:cNvPr id="15" name="Shape 488">
            <a:extLst>
              <a:ext uri="{FF2B5EF4-FFF2-40B4-BE49-F238E27FC236}">
                <a16:creationId xmlns="" xmlns:a16="http://schemas.microsoft.com/office/drawing/2014/main" id="{E2492DFF-C629-4980-AABA-1946B51E2DB9}"/>
              </a:ext>
            </a:extLst>
          </p:cNvPr>
          <p:cNvCxnSpPr>
            <a:endCxn id="14" idx="1"/>
          </p:cNvCxnSpPr>
          <p:nvPr/>
        </p:nvCxnSpPr>
        <p:spPr>
          <a:xfrm>
            <a:off x="7791824" y="3042318"/>
            <a:ext cx="555900" cy="0"/>
          </a:xfrm>
          <a:prstGeom prst="straightConnector1">
            <a:avLst/>
          </a:prstGeom>
          <a:noFill/>
          <a:ln w="9525" cap="flat" cmpd="sng">
            <a:solidFill>
              <a:srgbClr val="595959"/>
            </a:solidFill>
            <a:prstDash val="solid"/>
            <a:round/>
            <a:headEnd type="none" w="lg" len="lg"/>
            <a:tailEnd type="triangle" w="lg" len="lg"/>
          </a:ln>
        </p:spPr>
      </p:cxnSp>
      <p:sp>
        <p:nvSpPr>
          <p:cNvPr id="16" name="Shape 489">
            <a:extLst>
              <a:ext uri="{FF2B5EF4-FFF2-40B4-BE49-F238E27FC236}">
                <a16:creationId xmlns="" xmlns:a16="http://schemas.microsoft.com/office/drawing/2014/main" id="{A0B5CDD6-669B-4125-B6BF-E35629643AA0}"/>
              </a:ext>
            </a:extLst>
          </p:cNvPr>
          <p:cNvSpPr/>
          <p:nvPr/>
        </p:nvSpPr>
        <p:spPr>
          <a:xfrm>
            <a:off x="8290874" y="3701443"/>
            <a:ext cx="997800" cy="943800"/>
          </a:xfrm>
          <a:prstGeom prst="flowChartDelay">
            <a:avLst/>
          </a:prstGeom>
          <a:solidFill>
            <a:srgbClr val="45818E"/>
          </a:solidFill>
          <a:ln w="9525" cap="flat" cmpd="sng">
            <a:solidFill>
              <a:srgbClr val="595959"/>
            </a:solidFill>
            <a:prstDash val="solid"/>
            <a:round/>
            <a:headEnd type="none" w="med" len="med"/>
            <a:tailEnd type="none" w="med" len="med"/>
          </a:ln>
        </p:spPr>
        <p:txBody>
          <a:bodyPr spcFirstLastPara="1" wrap="square" lIns="91425" tIns="91425" rIns="91425" bIns="91425" anchor="ctr" anchorCtr="0">
            <a:noAutofit/>
          </a:bodyPr>
          <a:lstStyle/>
          <a:p>
            <a:pPr marL="0" lvl="0" indent="0" rtl="0">
              <a:spcBef>
                <a:spcPts val="0"/>
              </a:spcBef>
              <a:spcAft>
                <a:spcPts val="0"/>
              </a:spcAft>
              <a:buNone/>
            </a:pPr>
            <a:r>
              <a:rPr lang="en-US" sz="800">
                <a:solidFill>
                  <a:srgbClr val="FFFFFF"/>
                </a:solidFill>
              </a:rPr>
              <a:t>Waiting for distance to ground to measure 10 feet (UTS)</a:t>
            </a:r>
            <a:endParaRPr sz="800">
              <a:solidFill>
                <a:srgbClr val="FFFFFF"/>
              </a:solidFill>
            </a:endParaRPr>
          </a:p>
        </p:txBody>
      </p:sp>
      <p:sp>
        <p:nvSpPr>
          <p:cNvPr id="17" name="Shape 490">
            <a:extLst>
              <a:ext uri="{FF2B5EF4-FFF2-40B4-BE49-F238E27FC236}">
                <a16:creationId xmlns="" xmlns:a16="http://schemas.microsoft.com/office/drawing/2014/main" id="{E7795B12-4B17-4BF7-9D1C-F90B461645F3}"/>
              </a:ext>
            </a:extLst>
          </p:cNvPr>
          <p:cNvSpPr/>
          <p:nvPr/>
        </p:nvSpPr>
        <p:spPr>
          <a:xfrm>
            <a:off x="6378824" y="3568543"/>
            <a:ext cx="1444500" cy="1209600"/>
          </a:xfrm>
          <a:prstGeom prst="diamond">
            <a:avLst/>
          </a:prstGeom>
          <a:solidFill>
            <a:srgbClr val="FF9900"/>
          </a:solidFill>
          <a:ln w="9525" cap="flat" cmpd="sng">
            <a:solidFill>
              <a:srgbClr val="595959"/>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r>
              <a:rPr lang="en-US" sz="900">
                <a:solidFill>
                  <a:srgbClr val="FFFFFF"/>
                </a:solidFill>
              </a:rPr>
              <a:t>Motor releases parachute</a:t>
            </a:r>
            <a:endParaRPr sz="900">
              <a:solidFill>
                <a:srgbClr val="FFFFFF"/>
              </a:solidFill>
            </a:endParaRPr>
          </a:p>
        </p:txBody>
      </p:sp>
      <p:cxnSp>
        <p:nvCxnSpPr>
          <p:cNvPr id="18" name="Shape 491">
            <a:extLst>
              <a:ext uri="{FF2B5EF4-FFF2-40B4-BE49-F238E27FC236}">
                <a16:creationId xmlns="" xmlns:a16="http://schemas.microsoft.com/office/drawing/2014/main" id="{F33CF5F0-3F87-4489-8CC0-A65BDDBB16DA}"/>
              </a:ext>
            </a:extLst>
          </p:cNvPr>
          <p:cNvCxnSpPr>
            <a:stCxn id="16" idx="1"/>
            <a:endCxn id="17" idx="3"/>
          </p:cNvCxnSpPr>
          <p:nvPr/>
        </p:nvCxnSpPr>
        <p:spPr>
          <a:xfrm rot="10800000">
            <a:off x="7823174" y="4173343"/>
            <a:ext cx="467700" cy="0"/>
          </a:xfrm>
          <a:prstGeom prst="straightConnector1">
            <a:avLst/>
          </a:prstGeom>
          <a:noFill/>
          <a:ln w="9525" cap="flat" cmpd="sng">
            <a:solidFill>
              <a:srgbClr val="595959"/>
            </a:solidFill>
            <a:prstDash val="solid"/>
            <a:round/>
            <a:headEnd type="none" w="lg" len="lg"/>
            <a:tailEnd type="triangle" w="lg" len="lg"/>
          </a:ln>
        </p:spPr>
      </p:cxnSp>
      <p:sp>
        <p:nvSpPr>
          <p:cNvPr id="19" name="Shape 492">
            <a:extLst>
              <a:ext uri="{FF2B5EF4-FFF2-40B4-BE49-F238E27FC236}">
                <a16:creationId xmlns="" xmlns:a16="http://schemas.microsoft.com/office/drawing/2014/main" id="{649B3EC6-5D24-4FE8-89C0-8A6981007F6F}"/>
              </a:ext>
            </a:extLst>
          </p:cNvPr>
          <p:cNvSpPr/>
          <p:nvPr/>
        </p:nvSpPr>
        <p:spPr>
          <a:xfrm>
            <a:off x="4625174" y="3562088"/>
            <a:ext cx="1286100" cy="1222500"/>
          </a:xfrm>
          <a:prstGeom prst="pentagon">
            <a:avLst>
              <a:gd name="hf" fmla="val 105146"/>
              <a:gd name="vf" fmla="val 110557"/>
            </a:avLst>
          </a:prstGeom>
          <a:solidFill>
            <a:srgbClr val="0000FF"/>
          </a:solidFill>
          <a:ln w="9525" cap="flat" cmpd="sng">
            <a:solidFill>
              <a:srgbClr val="000000"/>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r>
              <a:rPr lang="en-US" sz="1100">
                <a:solidFill>
                  <a:srgbClr val="FFFFFF"/>
                </a:solidFill>
              </a:rPr>
              <a:t>30 second Delay</a:t>
            </a:r>
            <a:endParaRPr sz="1100">
              <a:solidFill>
                <a:srgbClr val="FFFFFF"/>
              </a:solidFill>
            </a:endParaRPr>
          </a:p>
        </p:txBody>
      </p:sp>
      <p:cxnSp>
        <p:nvCxnSpPr>
          <p:cNvPr id="20" name="Shape 493">
            <a:extLst>
              <a:ext uri="{FF2B5EF4-FFF2-40B4-BE49-F238E27FC236}">
                <a16:creationId xmlns="" xmlns:a16="http://schemas.microsoft.com/office/drawing/2014/main" id="{EC43343F-BB40-4C7E-91A3-E1DABD58466E}"/>
              </a:ext>
            </a:extLst>
          </p:cNvPr>
          <p:cNvCxnSpPr>
            <a:stCxn id="17" idx="1"/>
          </p:cNvCxnSpPr>
          <p:nvPr/>
        </p:nvCxnSpPr>
        <p:spPr>
          <a:xfrm rot="10800000">
            <a:off x="5876324" y="4173343"/>
            <a:ext cx="502500" cy="0"/>
          </a:xfrm>
          <a:prstGeom prst="straightConnector1">
            <a:avLst/>
          </a:prstGeom>
          <a:noFill/>
          <a:ln w="9525" cap="flat" cmpd="sng">
            <a:solidFill>
              <a:srgbClr val="595959"/>
            </a:solidFill>
            <a:prstDash val="solid"/>
            <a:round/>
            <a:headEnd type="none" w="lg" len="lg"/>
            <a:tailEnd type="triangle" w="lg" len="lg"/>
          </a:ln>
        </p:spPr>
      </p:cxnSp>
      <p:sp>
        <p:nvSpPr>
          <p:cNvPr id="21" name="Shape 494">
            <a:extLst>
              <a:ext uri="{FF2B5EF4-FFF2-40B4-BE49-F238E27FC236}">
                <a16:creationId xmlns="" xmlns:a16="http://schemas.microsoft.com/office/drawing/2014/main" id="{0B077F0A-EAC0-428D-AB4D-1419147CDBFE}"/>
              </a:ext>
            </a:extLst>
          </p:cNvPr>
          <p:cNvSpPr/>
          <p:nvPr/>
        </p:nvSpPr>
        <p:spPr>
          <a:xfrm>
            <a:off x="3217424" y="3768418"/>
            <a:ext cx="884100" cy="943800"/>
          </a:xfrm>
          <a:prstGeom prst="rect">
            <a:avLst/>
          </a:prstGeom>
          <a:solidFill>
            <a:srgbClr val="674EA7"/>
          </a:solidFill>
          <a:ln w="9525" cap="flat" cmpd="sng">
            <a:solidFill>
              <a:srgbClr val="595959"/>
            </a:solidFill>
            <a:prstDash val="solid"/>
            <a:round/>
            <a:headEnd type="none" w="med" len="med"/>
            <a:tailEnd type="none" w="med" len="med"/>
          </a:ln>
        </p:spPr>
        <p:txBody>
          <a:bodyPr spcFirstLastPara="1" wrap="square" lIns="91425" tIns="91425" rIns="91425" bIns="91425" anchor="ctr" anchorCtr="0">
            <a:noAutofit/>
          </a:bodyPr>
          <a:lstStyle/>
          <a:p>
            <a:pPr marL="0" lvl="0" indent="0" rtl="0">
              <a:spcBef>
                <a:spcPts val="0"/>
              </a:spcBef>
              <a:spcAft>
                <a:spcPts val="0"/>
              </a:spcAft>
              <a:buNone/>
            </a:pPr>
            <a:r>
              <a:rPr lang="en-US" sz="900" b="1">
                <a:solidFill>
                  <a:srgbClr val="FFFFFF"/>
                </a:solidFill>
              </a:rPr>
              <a:t>ICST</a:t>
            </a:r>
            <a:endParaRPr sz="900" b="1">
              <a:solidFill>
                <a:srgbClr val="FFFFFF"/>
              </a:solidFill>
            </a:endParaRPr>
          </a:p>
          <a:p>
            <a:pPr marL="0" lvl="0" indent="0" rtl="0">
              <a:spcBef>
                <a:spcPts val="0"/>
              </a:spcBef>
              <a:spcAft>
                <a:spcPts val="0"/>
              </a:spcAft>
              <a:buNone/>
            </a:pPr>
            <a:r>
              <a:rPr lang="en-US" sz="900" b="1">
                <a:solidFill>
                  <a:srgbClr val="FFFFFF"/>
                </a:solidFill>
              </a:rPr>
              <a:t>State</a:t>
            </a:r>
            <a:endParaRPr sz="900" b="1">
              <a:solidFill>
                <a:srgbClr val="FFFFFF"/>
              </a:solidFill>
            </a:endParaRPr>
          </a:p>
        </p:txBody>
      </p:sp>
      <p:cxnSp>
        <p:nvCxnSpPr>
          <p:cNvPr id="22" name="Shape 495">
            <a:extLst>
              <a:ext uri="{FF2B5EF4-FFF2-40B4-BE49-F238E27FC236}">
                <a16:creationId xmlns="" xmlns:a16="http://schemas.microsoft.com/office/drawing/2014/main" id="{74C7A8D9-803A-4304-84C4-0591A312A9C7}"/>
              </a:ext>
            </a:extLst>
          </p:cNvPr>
          <p:cNvCxnSpPr>
            <a:endCxn id="21" idx="3"/>
          </p:cNvCxnSpPr>
          <p:nvPr/>
        </p:nvCxnSpPr>
        <p:spPr>
          <a:xfrm rot="10800000">
            <a:off x="4101524" y="4240318"/>
            <a:ext cx="589500" cy="4500"/>
          </a:xfrm>
          <a:prstGeom prst="straightConnector1">
            <a:avLst/>
          </a:prstGeom>
          <a:noFill/>
          <a:ln w="9525" cap="flat" cmpd="sng">
            <a:solidFill>
              <a:srgbClr val="595959"/>
            </a:solidFill>
            <a:prstDash val="solid"/>
            <a:round/>
            <a:headEnd type="none" w="lg" len="lg"/>
            <a:tailEnd type="triangle" w="lg" len="lg"/>
          </a:ln>
        </p:spPr>
      </p:cxnSp>
      <p:sp>
        <p:nvSpPr>
          <p:cNvPr id="23" name="Shape 496">
            <a:extLst>
              <a:ext uri="{FF2B5EF4-FFF2-40B4-BE49-F238E27FC236}">
                <a16:creationId xmlns="" xmlns:a16="http://schemas.microsoft.com/office/drawing/2014/main" id="{09331840-2760-4AEE-B311-B35EAF727B45}"/>
              </a:ext>
            </a:extLst>
          </p:cNvPr>
          <p:cNvSpPr/>
          <p:nvPr/>
        </p:nvSpPr>
        <p:spPr>
          <a:xfrm>
            <a:off x="1286474" y="3629668"/>
            <a:ext cx="1353900" cy="1209600"/>
          </a:xfrm>
          <a:prstGeom prst="diamond">
            <a:avLst/>
          </a:prstGeom>
          <a:solidFill>
            <a:srgbClr val="E52CC1"/>
          </a:solidFill>
          <a:ln w="9525" cap="flat" cmpd="sng">
            <a:solidFill>
              <a:srgbClr val="595959"/>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r>
              <a:rPr lang="en-US" sz="900">
                <a:solidFill>
                  <a:srgbClr val="FFFFFF"/>
                </a:solidFill>
              </a:rPr>
              <a:t>Images Captured and Stored</a:t>
            </a:r>
            <a:endParaRPr sz="900">
              <a:solidFill>
                <a:srgbClr val="FFFFFF"/>
              </a:solidFill>
            </a:endParaRPr>
          </a:p>
        </p:txBody>
      </p:sp>
      <p:cxnSp>
        <p:nvCxnSpPr>
          <p:cNvPr id="24" name="Shape 497">
            <a:extLst>
              <a:ext uri="{FF2B5EF4-FFF2-40B4-BE49-F238E27FC236}">
                <a16:creationId xmlns="" xmlns:a16="http://schemas.microsoft.com/office/drawing/2014/main" id="{F715F2BA-62C8-4D82-B573-6E3904E4ED12}"/>
              </a:ext>
            </a:extLst>
          </p:cNvPr>
          <p:cNvCxnSpPr>
            <a:stCxn id="21" idx="1"/>
            <a:endCxn id="23" idx="3"/>
          </p:cNvCxnSpPr>
          <p:nvPr/>
        </p:nvCxnSpPr>
        <p:spPr>
          <a:xfrm rot="10800000">
            <a:off x="2640524" y="4234318"/>
            <a:ext cx="576900" cy="6000"/>
          </a:xfrm>
          <a:prstGeom prst="straightConnector1">
            <a:avLst/>
          </a:prstGeom>
          <a:noFill/>
          <a:ln w="9525" cap="flat" cmpd="sng">
            <a:solidFill>
              <a:srgbClr val="595959"/>
            </a:solidFill>
            <a:prstDash val="solid"/>
            <a:round/>
            <a:headEnd type="none" w="lg" len="lg"/>
            <a:tailEnd type="triangle" w="lg" len="lg"/>
          </a:ln>
        </p:spPr>
      </p:cxnSp>
      <p:sp>
        <p:nvSpPr>
          <p:cNvPr id="25" name="Shape 498">
            <a:extLst>
              <a:ext uri="{FF2B5EF4-FFF2-40B4-BE49-F238E27FC236}">
                <a16:creationId xmlns="" xmlns:a16="http://schemas.microsoft.com/office/drawing/2014/main" id="{13F149AC-7FB7-48C8-B0DC-B8AB4996315C}"/>
              </a:ext>
            </a:extLst>
          </p:cNvPr>
          <p:cNvSpPr/>
          <p:nvPr/>
        </p:nvSpPr>
        <p:spPr>
          <a:xfrm>
            <a:off x="1124624" y="5108043"/>
            <a:ext cx="1677600" cy="1209600"/>
          </a:xfrm>
          <a:prstGeom prst="diamond">
            <a:avLst/>
          </a:prstGeom>
          <a:solidFill>
            <a:srgbClr val="E52CC1"/>
          </a:solidFill>
          <a:ln w="9525" cap="flat" cmpd="sng">
            <a:solidFill>
              <a:srgbClr val="595959"/>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r>
              <a:rPr lang="en-US" sz="900">
                <a:solidFill>
                  <a:srgbClr val="FFFFFF"/>
                </a:solidFill>
              </a:rPr>
              <a:t>Images Transmitted</a:t>
            </a:r>
            <a:endParaRPr sz="900">
              <a:solidFill>
                <a:srgbClr val="FFFFFF"/>
              </a:solidFill>
            </a:endParaRPr>
          </a:p>
        </p:txBody>
      </p:sp>
      <p:cxnSp>
        <p:nvCxnSpPr>
          <p:cNvPr id="26" name="Shape 499">
            <a:extLst>
              <a:ext uri="{FF2B5EF4-FFF2-40B4-BE49-F238E27FC236}">
                <a16:creationId xmlns="" xmlns:a16="http://schemas.microsoft.com/office/drawing/2014/main" id="{6802F9CA-D762-4ACC-AAB8-9AF936FC787B}"/>
              </a:ext>
            </a:extLst>
          </p:cNvPr>
          <p:cNvCxnSpPr>
            <a:stCxn id="23" idx="2"/>
            <a:endCxn id="25" idx="0"/>
          </p:cNvCxnSpPr>
          <p:nvPr/>
        </p:nvCxnSpPr>
        <p:spPr>
          <a:xfrm>
            <a:off x="1963424" y="4839268"/>
            <a:ext cx="0" cy="268800"/>
          </a:xfrm>
          <a:prstGeom prst="straightConnector1">
            <a:avLst/>
          </a:prstGeom>
          <a:noFill/>
          <a:ln w="9525" cap="flat" cmpd="sng">
            <a:solidFill>
              <a:srgbClr val="595959"/>
            </a:solidFill>
            <a:prstDash val="solid"/>
            <a:round/>
            <a:headEnd type="none" w="lg" len="lg"/>
            <a:tailEnd type="triangle" w="lg" len="lg"/>
          </a:ln>
        </p:spPr>
      </p:cxnSp>
      <p:cxnSp>
        <p:nvCxnSpPr>
          <p:cNvPr id="27" name="Shape 500">
            <a:extLst>
              <a:ext uri="{FF2B5EF4-FFF2-40B4-BE49-F238E27FC236}">
                <a16:creationId xmlns="" xmlns:a16="http://schemas.microsoft.com/office/drawing/2014/main" id="{462D0590-FB30-44E2-8C3E-877FF0CC439C}"/>
              </a:ext>
            </a:extLst>
          </p:cNvPr>
          <p:cNvCxnSpPr>
            <a:stCxn id="14" idx="2"/>
            <a:endCxn id="16" idx="0"/>
          </p:cNvCxnSpPr>
          <p:nvPr/>
        </p:nvCxnSpPr>
        <p:spPr>
          <a:xfrm>
            <a:off x="8789774" y="3514218"/>
            <a:ext cx="0" cy="187200"/>
          </a:xfrm>
          <a:prstGeom prst="straightConnector1">
            <a:avLst/>
          </a:prstGeom>
          <a:noFill/>
          <a:ln w="9525" cap="flat" cmpd="sng">
            <a:solidFill>
              <a:srgbClr val="595959"/>
            </a:solidFill>
            <a:prstDash val="solid"/>
            <a:round/>
            <a:headEnd type="none" w="lg" len="lg"/>
            <a:tailEnd type="triangle" w="lg" len="lg"/>
          </a:ln>
        </p:spPr>
      </p:cxnSp>
      <p:sp>
        <p:nvSpPr>
          <p:cNvPr id="28" name="Shape 501">
            <a:extLst>
              <a:ext uri="{FF2B5EF4-FFF2-40B4-BE49-F238E27FC236}">
                <a16:creationId xmlns="" xmlns:a16="http://schemas.microsoft.com/office/drawing/2014/main" id="{FABEB7E2-859E-4BD1-A03A-4BEF2530787D}"/>
              </a:ext>
            </a:extLst>
          </p:cNvPr>
          <p:cNvSpPr/>
          <p:nvPr/>
        </p:nvSpPr>
        <p:spPr>
          <a:xfrm>
            <a:off x="3217424" y="5240943"/>
            <a:ext cx="884100" cy="943800"/>
          </a:xfrm>
          <a:prstGeom prst="rect">
            <a:avLst/>
          </a:prstGeom>
          <a:solidFill>
            <a:srgbClr val="674EA7"/>
          </a:solidFill>
          <a:ln w="9525" cap="flat" cmpd="sng">
            <a:solidFill>
              <a:srgbClr val="595959"/>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r>
              <a:rPr lang="en-US" sz="900" b="1">
                <a:solidFill>
                  <a:srgbClr val="FFFFFF"/>
                </a:solidFill>
              </a:rPr>
              <a:t>Tank</a:t>
            </a:r>
            <a:endParaRPr sz="900" b="1">
              <a:solidFill>
                <a:srgbClr val="FFFFFF"/>
              </a:solidFill>
            </a:endParaRPr>
          </a:p>
          <a:p>
            <a:pPr marL="0" lvl="0" indent="0" rtl="0">
              <a:spcBef>
                <a:spcPts val="0"/>
              </a:spcBef>
              <a:spcAft>
                <a:spcPts val="0"/>
              </a:spcAft>
              <a:buNone/>
            </a:pPr>
            <a:r>
              <a:rPr lang="en-US" sz="900" b="1">
                <a:solidFill>
                  <a:srgbClr val="FFFFFF"/>
                </a:solidFill>
              </a:rPr>
              <a:t>Command State</a:t>
            </a:r>
            <a:endParaRPr sz="900" b="1">
              <a:solidFill>
                <a:srgbClr val="FFFFFF"/>
              </a:solidFill>
            </a:endParaRPr>
          </a:p>
        </p:txBody>
      </p:sp>
      <p:cxnSp>
        <p:nvCxnSpPr>
          <p:cNvPr id="29" name="Shape 502">
            <a:extLst>
              <a:ext uri="{FF2B5EF4-FFF2-40B4-BE49-F238E27FC236}">
                <a16:creationId xmlns="" xmlns:a16="http://schemas.microsoft.com/office/drawing/2014/main" id="{11068152-E779-43FF-9A18-06DFC9AC102A}"/>
              </a:ext>
            </a:extLst>
          </p:cNvPr>
          <p:cNvCxnSpPr>
            <a:stCxn id="25" idx="3"/>
            <a:endCxn id="28" idx="1"/>
          </p:cNvCxnSpPr>
          <p:nvPr/>
        </p:nvCxnSpPr>
        <p:spPr>
          <a:xfrm>
            <a:off x="2802224" y="5712843"/>
            <a:ext cx="415200" cy="0"/>
          </a:xfrm>
          <a:prstGeom prst="straightConnector1">
            <a:avLst/>
          </a:prstGeom>
          <a:noFill/>
          <a:ln w="9525" cap="flat" cmpd="sng">
            <a:solidFill>
              <a:srgbClr val="595959"/>
            </a:solidFill>
            <a:prstDash val="solid"/>
            <a:round/>
            <a:headEnd type="none" w="lg" len="lg"/>
            <a:tailEnd type="triangle" w="lg" len="lg"/>
          </a:ln>
        </p:spPr>
      </p:cxnSp>
      <p:sp>
        <p:nvSpPr>
          <p:cNvPr id="30" name="Shape 503">
            <a:extLst>
              <a:ext uri="{FF2B5EF4-FFF2-40B4-BE49-F238E27FC236}">
                <a16:creationId xmlns="" xmlns:a16="http://schemas.microsoft.com/office/drawing/2014/main" id="{A282B029-82B5-423F-8245-00195FDE501E}"/>
              </a:ext>
            </a:extLst>
          </p:cNvPr>
          <p:cNvSpPr/>
          <p:nvPr/>
        </p:nvSpPr>
        <p:spPr>
          <a:xfrm>
            <a:off x="4539824" y="5108043"/>
            <a:ext cx="1353900" cy="1209600"/>
          </a:xfrm>
          <a:prstGeom prst="diamond">
            <a:avLst/>
          </a:prstGeom>
          <a:solidFill>
            <a:srgbClr val="FF0000"/>
          </a:solidFill>
          <a:ln w="9525" cap="flat" cmpd="sng">
            <a:solidFill>
              <a:srgbClr val="595959"/>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r>
              <a:rPr lang="en-US" sz="900" b="1">
                <a:solidFill>
                  <a:srgbClr val="FFFFFF"/>
                </a:solidFill>
              </a:rPr>
              <a:t>Tank is Driven by Lander</a:t>
            </a:r>
            <a:endParaRPr sz="900" b="1">
              <a:solidFill>
                <a:srgbClr val="FFFFFF"/>
              </a:solidFill>
            </a:endParaRPr>
          </a:p>
        </p:txBody>
      </p:sp>
      <p:cxnSp>
        <p:nvCxnSpPr>
          <p:cNvPr id="31" name="Shape 504">
            <a:extLst>
              <a:ext uri="{FF2B5EF4-FFF2-40B4-BE49-F238E27FC236}">
                <a16:creationId xmlns="" xmlns:a16="http://schemas.microsoft.com/office/drawing/2014/main" id="{6A726534-D0AB-4DF1-A732-62CAFE138172}"/>
              </a:ext>
            </a:extLst>
          </p:cNvPr>
          <p:cNvCxnSpPr>
            <a:stCxn id="28" idx="3"/>
            <a:endCxn id="30" idx="1"/>
          </p:cNvCxnSpPr>
          <p:nvPr/>
        </p:nvCxnSpPr>
        <p:spPr>
          <a:xfrm>
            <a:off x="4101524" y="5712843"/>
            <a:ext cx="438300" cy="0"/>
          </a:xfrm>
          <a:prstGeom prst="straightConnector1">
            <a:avLst/>
          </a:prstGeom>
          <a:noFill/>
          <a:ln w="9525" cap="flat" cmpd="sng">
            <a:solidFill>
              <a:srgbClr val="595959"/>
            </a:solidFill>
            <a:prstDash val="solid"/>
            <a:round/>
            <a:headEnd type="none" w="lg" len="lg"/>
            <a:tailEnd type="triangle" w="lg" len="lg"/>
          </a:ln>
        </p:spPr>
      </p:cxnSp>
      <p:sp>
        <p:nvSpPr>
          <p:cNvPr id="32" name="Shape 505">
            <a:extLst>
              <a:ext uri="{FF2B5EF4-FFF2-40B4-BE49-F238E27FC236}">
                <a16:creationId xmlns="" xmlns:a16="http://schemas.microsoft.com/office/drawing/2014/main" id="{280BC49E-F649-41E5-BB6C-7CD29CE2D1BF}"/>
              </a:ext>
            </a:extLst>
          </p:cNvPr>
          <p:cNvSpPr/>
          <p:nvPr/>
        </p:nvSpPr>
        <p:spPr>
          <a:xfrm>
            <a:off x="6378824" y="5192943"/>
            <a:ext cx="964200" cy="1039800"/>
          </a:xfrm>
          <a:prstGeom prst="rect">
            <a:avLst/>
          </a:prstGeom>
          <a:solidFill>
            <a:srgbClr val="674EA7"/>
          </a:solidFill>
          <a:ln w="9525" cap="flat" cmpd="sng">
            <a:solidFill>
              <a:srgbClr val="595959"/>
            </a:solidFill>
            <a:prstDash val="solid"/>
            <a:round/>
            <a:headEnd type="none" w="med" len="med"/>
            <a:tailEnd type="none" w="med" len="med"/>
          </a:ln>
        </p:spPr>
        <p:txBody>
          <a:bodyPr spcFirstLastPara="1" wrap="square" lIns="91425" tIns="91425" rIns="91425" bIns="91425" anchor="ctr" anchorCtr="0">
            <a:noAutofit/>
          </a:bodyPr>
          <a:lstStyle/>
          <a:p>
            <a:pPr marL="0" lvl="0" indent="0" rtl="0">
              <a:spcBef>
                <a:spcPts val="0"/>
              </a:spcBef>
              <a:spcAft>
                <a:spcPts val="0"/>
              </a:spcAft>
              <a:buNone/>
            </a:pPr>
            <a:r>
              <a:rPr lang="en-US" sz="900" b="1">
                <a:solidFill>
                  <a:srgbClr val="FFFFFF"/>
                </a:solidFill>
              </a:rPr>
              <a:t>Post-Mission Idle State</a:t>
            </a:r>
            <a:endParaRPr sz="900" b="1">
              <a:solidFill>
                <a:srgbClr val="FFFFFF"/>
              </a:solidFill>
            </a:endParaRPr>
          </a:p>
        </p:txBody>
      </p:sp>
      <p:cxnSp>
        <p:nvCxnSpPr>
          <p:cNvPr id="33" name="Shape 506">
            <a:extLst>
              <a:ext uri="{FF2B5EF4-FFF2-40B4-BE49-F238E27FC236}">
                <a16:creationId xmlns="" xmlns:a16="http://schemas.microsoft.com/office/drawing/2014/main" id="{22B98E31-8E9E-4CF0-831C-858B55A9E7B4}"/>
              </a:ext>
            </a:extLst>
          </p:cNvPr>
          <p:cNvCxnSpPr>
            <a:stCxn id="30" idx="3"/>
            <a:endCxn id="32" idx="1"/>
          </p:cNvCxnSpPr>
          <p:nvPr/>
        </p:nvCxnSpPr>
        <p:spPr>
          <a:xfrm>
            <a:off x="5893724" y="5712843"/>
            <a:ext cx="485100" cy="0"/>
          </a:xfrm>
          <a:prstGeom prst="straightConnector1">
            <a:avLst/>
          </a:prstGeom>
          <a:noFill/>
          <a:ln w="9525" cap="flat" cmpd="sng">
            <a:solidFill>
              <a:srgbClr val="595959"/>
            </a:solidFill>
            <a:prstDash val="solid"/>
            <a:round/>
            <a:headEnd type="none" w="lg" len="lg"/>
            <a:tailEnd type="triangle" w="lg" len="lg"/>
          </a:ln>
        </p:spPr>
      </p:cxn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85"/>
        <p:cNvGrpSpPr/>
        <p:nvPr/>
      </p:nvGrpSpPr>
      <p:grpSpPr>
        <a:xfrm>
          <a:off x="0" y="0"/>
          <a:ext cx="0" cy="0"/>
          <a:chOff x="0" y="0"/>
          <a:chExt cx="0" cy="0"/>
        </a:xfrm>
      </p:grpSpPr>
      <p:sp>
        <p:nvSpPr>
          <p:cNvPr id="286" name="Shape 286"/>
          <p:cNvSpPr txBox="1">
            <a:spLocks noGrp="1"/>
          </p:cNvSpPr>
          <p:nvPr>
            <p:ph type="title"/>
          </p:nvPr>
        </p:nvSpPr>
        <p:spPr>
          <a:xfrm>
            <a:off x="503237" y="301625"/>
            <a:ext cx="9070974" cy="658812"/>
          </a:xfrm>
          <a:prstGeom prst="rect">
            <a:avLst/>
          </a:prstGeom>
          <a:noFill/>
          <a:ln>
            <a:noFill/>
          </a:ln>
        </p:spPr>
        <p:txBody>
          <a:bodyPr wrap="square" lIns="0" tIns="24100" rIns="0" bIns="0" anchor="ctr" anchorCtr="0">
            <a:noAutofit/>
          </a:bodyPr>
          <a:lstStyle/>
          <a:p>
            <a:pPr marL="0" marR="0" lvl="0" indent="0" algn="ctr" rtl="0">
              <a:lnSpc>
                <a:spcPct val="94000"/>
              </a:lnSpc>
              <a:spcBef>
                <a:spcPts val="0"/>
              </a:spcBef>
              <a:spcAft>
                <a:spcPts val="0"/>
              </a:spcAft>
              <a:buClr>
                <a:srgbClr val="000000"/>
              </a:buClr>
              <a:buSzPct val="25000"/>
              <a:buFont typeface="Arial"/>
              <a:buNone/>
            </a:pPr>
            <a:r>
              <a:rPr lang="en-US" sz="3200" b="0" i="0" u="none" strike="noStrike" cap="none">
                <a:solidFill>
                  <a:srgbClr val="000000"/>
                </a:solidFill>
                <a:latin typeface="Arial"/>
                <a:ea typeface="Arial"/>
                <a:cs typeface="Arial"/>
                <a:sym typeface="Arial"/>
              </a:rPr>
              <a:t>Software Development Plan</a:t>
            </a:r>
          </a:p>
        </p:txBody>
      </p:sp>
      <p:sp>
        <p:nvSpPr>
          <p:cNvPr id="2" name="TextBox 1">
            <a:extLst>
              <a:ext uri="{FF2B5EF4-FFF2-40B4-BE49-F238E27FC236}">
                <a16:creationId xmlns="" xmlns:a16="http://schemas.microsoft.com/office/drawing/2014/main" id="{DAEB6ACD-A071-407C-AB47-56AF9DF4175A}"/>
              </a:ext>
            </a:extLst>
          </p:cNvPr>
          <p:cNvSpPr txBox="1"/>
          <p:nvPr/>
        </p:nvSpPr>
        <p:spPr>
          <a:xfrm>
            <a:off x="1084881" y="2169763"/>
            <a:ext cx="7547675" cy="4739759"/>
          </a:xfrm>
          <a:prstGeom prst="rect">
            <a:avLst/>
          </a:prstGeom>
          <a:noFill/>
        </p:spPr>
        <p:txBody>
          <a:bodyPr wrap="square" rtlCol="0">
            <a:spAutoFit/>
          </a:bodyPr>
          <a:lstStyle/>
          <a:p>
            <a:pPr lvl="0">
              <a:buClr>
                <a:srgbClr val="000000"/>
              </a:buClr>
              <a:buSzPts val="1100"/>
            </a:pPr>
            <a:r>
              <a:rPr lang="en-US" sz="2400" b="1" u="sng" dirty="0">
                <a:solidFill>
                  <a:schemeClr val="dk1"/>
                </a:solidFill>
              </a:rPr>
              <a:t>Software Development Plan</a:t>
            </a:r>
          </a:p>
          <a:p>
            <a:pPr lvl="0"/>
            <a:r>
              <a:rPr lang="en-US" sz="2400" dirty="0">
                <a:solidFill>
                  <a:schemeClr val="dk1"/>
                </a:solidFill>
              </a:rPr>
              <a:t>The purpose of this system is to control the arming of the Lander, release of the parachute from the Lander, the sensing of impact with ground, the capture, storage, and transmission of 4 images, and the deployment and navigation of the Tank.</a:t>
            </a:r>
          </a:p>
          <a:p>
            <a:pPr marL="457200" lvl="0" indent="-342900">
              <a:buClr>
                <a:schemeClr val="dk1"/>
              </a:buClr>
              <a:buSzPts val="1800"/>
              <a:buChar char="●"/>
            </a:pPr>
            <a:r>
              <a:rPr lang="en-US" sz="2400" dirty="0">
                <a:solidFill>
                  <a:schemeClr val="dk1"/>
                </a:solidFill>
              </a:rPr>
              <a:t>This software applies to the Arduino MEGA 256 that is on the Lander.</a:t>
            </a:r>
          </a:p>
          <a:p>
            <a:pPr marL="457200" lvl="0" indent="-342900">
              <a:buClr>
                <a:schemeClr val="dk1"/>
              </a:buClr>
              <a:buSzPts val="1800"/>
              <a:buChar char="●"/>
            </a:pPr>
            <a:r>
              <a:rPr lang="en-US" sz="2400" dirty="0">
                <a:solidFill>
                  <a:schemeClr val="dk1"/>
                </a:solidFill>
              </a:rPr>
              <a:t>Software is used in tandem with the 2018 York Area Mars Rover Team Ground Station Program which sends the arming signal and processes the images.</a:t>
            </a:r>
          </a:p>
          <a:p>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952AD26-8464-4CEC-B11D-B1F1314E87F4}"/>
              </a:ext>
            </a:extLst>
          </p:cNvPr>
          <p:cNvSpPr>
            <a:spLocks noGrp="1"/>
          </p:cNvSpPr>
          <p:nvPr>
            <p:ph type="title"/>
          </p:nvPr>
        </p:nvSpPr>
        <p:spPr/>
        <p:txBody>
          <a:bodyPr/>
          <a:lstStyle/>
          <a:p>
            <a:r>
              <a:rPr lang="en-US"/>
              <a:t>      Software Development Plan (</a:t>
            </a:r>
            <a:r>
              <a:rPr lang="en-US" err="1"/>
              <a:t>cont</a:t>
            </a:r>
            <a:r>
              <a:rPr lang="en-US"/>
              <a:t>)</a:t>
            </a:r>
            <a:endParaRPr lang="en-US">
              <a:solidFill>
                <a:schemeClr val="tx1"/>
              </a:solidFill>
            </a:endParaRPr>
          </a:p>
        </p:txBody>
      </p:sp>
      <p:pic>
        <p:nvPicPr>
          <p:cNvPr id="4" name="Picture 4" descr="A screenshot of a cell phone&#10;&#10;Description generated with very high confidence">
            <a:extLst>
              <a:ext uri="{FF2B5EF4-FFF2-40B4-BE49-F238E27FC236}">
                <a16:creationId xmlns="" xmlns:a16="http://schemas.microsoft.com/office/drawing/2014/main" id="{159DED30-77CD-4842-B538-4AE1DD5491A4}"/>
              </a:ext>
            </a:extLst>
          </p:cNvPr>
          <p:cNvPicPr>
            <a:picLocks noChangeAspect="1"/>
          </p:cNvPicPr>
          <p:nvPr/>
        </p:nvPicPr>
        <p:blipFill rotWithShape="1">
          <a:blip r:embed="rId2"/>
          <a:srcRect l="1294" t="18262" r="-1295" b="9905"/>
          <a:stretch/>
        </p:blipFill>
        <p:spPr>
          <a:xfrm>
            <a:off x="449263" y="1200150"/>
            <a:ext cx="9456414" cy="3817929"/>
          </a:xfrm>
          <a:prstGeom prst="rect">
            <a:avLst/>
          </a:prstGeom>
        </p:spPr>
      </p:pic>
    </p:spTree>
    <p:extLst>
      <p:ext uri="{BB962C8B-B14F-4D97-AF65-F5344CB8AC3E}">
        <p14:creationId xmlns:p14="http://schemas.microsoft.com/office/powerpoint/2010/main" val="12449461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Shape 554"/>
          <p:cNvSpPr txBox="1">
            <a:spLocks noGrp="1"/>
          </p:cNvSpPr>
          <p:nvPr>
            <p:ph type="title"/>
          </p:nvPr>
        </p:nvSpPr>
        <p:spPr>
          <a:xfrm>
            <a:off x="503237" y="1170904"/>
            <a:ext cx="9070909" cy="494109"/>
          </a:xfrm>
          <a:prstGeom prst="rect">
            <a:avLst/>
          </a:prstGeom>
          <a:noFill/>
          <a:ln>
            <a:noFill/>
          </a:ln>
        </p:spPr>
        <p:txBody>
          <a:bodyPr spcFirstLastPara="1" wrap="square" lIns="0" tIns="22104" rIns="0" bIns="0" anchor="ctr" anchorCtr="0">
            <a:noAutofit/>
          </a:bodyPr>
          <a:lstStyle/>
          <a:p>
            <a:pPr>
              <a:buClr>
                <a:srgbClr val="000000"/>
              </a:buClr>
              <a:buSzPts val="700"/>
            </a:pPr>
            <a:r>
              <a:rPr lang="en-US" sz="2976" dirty="0"/>
              <a:t>Rover Payload Integration</a:t>
            </a:r>
            <a:endParaRPr dirty="0"/>
          </a:p>
        </p:txBody>
      </p:sp>
      <p:sp>
        <p:nvSpPr>
          <p:cNvPr id="555" name="Shape 555"/>
          <p:cNvSpPr txBox="1">
            <a:spLocks noGrp="1"/>
          </p:cNvSpPr>
          <p:nvPr>
            <p:ph type="body" idx="1"/>
          </p:nvPr>
        </p:nvSpPr>
        <p:spPr>
          <a:xfrm>
            <a:off x="503237" y="2271157"/>
            <a:ext cx="9070909" cy="3748484"/>
          </a:xfrm>
          <a:prstGeom prst="rect">
            <a:avLst/>
          </a:prstGeom>
          <a:noFill/>
          <a:ln>
            <a:noFill/>
          </a:ln>
        </p:spPr>
        <p:txBody>
          <a:bodyPr spcFirstLastPara="1" wrap="square" lIns="0" tIns="16509" rIns="0" bIns="0" anchor="t" anchorCtr="0">
            <a:noAutofit/>
          </a:bodyPr>
          <a:lstStyle/>
          <a:p>
            <a:pPr marL="392013" indent="-301010">
              <a:spcBef>
                <a:spcPts val="992"/>
              </a:spcBef>
              <a:spcAft>
                <a:spcPts val="0"/>
              </a:spcAft>
              <a:buClr>
                <a:srgbClr val="000000"/>
              </a:buClr>
              <a:buSzPts val="900"/>
              <a:buFont typeface="Noto Sans Symbols"/>
              <a:buChar char="●"/>
            </a:pPr>
            <a:r>
              <a:rPr lang="en-US" dirty="0"/>
              <a:t>Foam Sabot</a:t>
            </a:r>
            <a:endParaRPr dirty="0"/>
          </a:p>
          <a:p>
            <a:pPr marL="392013" indent="-301010">
              <a:spcBef>
                <a:spcPts val="1323"/>
              </a:spcBef>
              <a:spcAft>
                <a:spcPts val="0"/>
              </a:spcAft>
              <a:buClr>
                <a:srgbClr val="000000"/>
              </a:buClr>
              <a:buSzPts val="900"/>
              <a:buFont typeface="Noto Sans Symbols"/>
              <a:buChar char="●"/>
            </a:pPr>
            <a:r>
              <a:rPr lang="en-US" sz="2205" dirty="0"/>
              <a:t>Describe process of payload integration</a:t>
            </a:r>
            <a:endParaRPr dirty="0"/>
          </a:p>
          <a:p>
            <a:pPr marL="784027" lvl="1" indent="-350012">
              <a:lnSpc>
                <a:spcPct val="93000"/>
              </a:lnSpc>
              <a:spcBef>
                <a:spcPts val="1323"/>
              </a:spcBef>
              <a:spcAft>
                <a:spcPts val="0"/>
              </a:spcAft>
              <a:buClr>
                <a:schemeClr val="dk1"/>
              </a:buClr>
              <a:buSzPts val="2000"/>
              <a:buFont typeface="Noto Sans Symbols"/>
              <a:buChar char="−"/>
            </a:pPr>
            <a:r>
              <a:rPr lang="en-US" sz="2205" dirty="0">
                <a:solidFill>
                  <a:schemeClr val="dk1"/>
                </a:solidFill>
              </a:rPr>
              <a:t>Rover is turned on, in the Software “Pre-Mission Idle” State, and placed in the sabot which is then placed in the rocket.</a:t>
            </a:r>
            <a:endParaRPr dirty="0"/>
          </a:p>
        </p:txBody>
      </p:sp>
      <p:sp>
        <p:nvSpPr>
          <p:cNvPr id="556" name="Shape 556"/>
          <p:cNvSpPr txBox="1">
            <a:spLocks noGrp="1"/>
          </p:cNvSpPr>
          <p:nvPr>
            <p:ph type="sldNum" idx="12"/>
          </p:nvPr>
        </p:nvSpPr>
        <p:spPr>
          <a:xfrm>
            <a:off x="7227886" y="6110135"/>
            <a:ext cx="2343216" cy="386953"/>
          </a:xfrm>
          <a:prstGeom prst="rect">
            <a:avLst/>
          </a:prstGeom>
        </p:spPr>
        <p:txBody>
          <a:bodyPr spcFirstLastPara="1" wrap="square" lIns="0" tIns="0" rIns="0" bIns="0" anchor="t" anchorCtr="0">
            <a:noAutofit/>
          </a:bodyPr>
          <a:lstStyle/>
          <a:p>
            <a:pPr>
              <a:buClr>
                <a:srgbClr val="000000"/>
              </a:buClr>
              <a:buSzPts val="400"/>
            </a:pPr>
            <a:fld id="{00000000-1234-1234-1234-123412341234}" type="slidenum">
              <a:rPr lang="en-US"/>
              <a:pPr>
                <a:buClr>
                  <a:srgbClr val="000000"/>
                </a:buClr>
                <a:buSzPts val="400"/>
              </a:pPr>
              <a:t>59</a:t>
            </a:fld>
            <a:endParaRPr/>
          </a:p>
        </p:txBody>
      </p:sp>
    </p:spTree>
    <p:extLst>
      <p:ext uri="{BB962C8B-B14F-4D97-AF65-F5344CB8AC3E}">
        <p14:creationId xmlns:p14="http://schemas.microsoft.com/office/powerpoint/2010/main" val="1509665135"/>
      </p:ext>
    </p:extLst>
  </p:cSld>
  <p:clrMapOvr>
    <a:masterClrMapping/>
  </p:clrMapOvr>
  <p:transition spd="med">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29B4D86-9FE8-4001-BBBF-B26DB5C9AB1E}"/>
              </a:ext>
            </a:extLst>
          </p:cNvPr>
          <p:cNvSpPr>
            <a:spLocks noGrp="1"/>
          </p:cNvSpPr>
          <p:nvPr>
            <p:ph type="title"/>
          </p:nvPr>
        </p:nvSpPr>
        <p:spPr/>
        <p:txBody>
          <a:bodyPr/>
          <a:lstStyle/>
          <a:p>
            <a:r>
              <a:rPr lang="en-US"/>
              <a:t>Presentation Overview(Cont.)</a:t>
            </a:r>
          </a:p>
        </p:txBody>
      </p:sp>
      <p:sp>
        <p:nvSpPr>
          <p:cNvPr id="3" name="Text Placeholder 2">
            <a:extLst>
              <a:ext uri="{FF2B5EF4-FFF2-40B4-BE49-F238E27FC236}">
                <a16:creationId xmlns="" xmlns:a16="http://schemas.microsoft.com/office/drawing/2014/main" id="{8D17CC49-EB31-4B29-8EE8-6E89087E9949}"/>
              </a:ext>
            </a:extLst>
          </p:cNvPr>
          <p:cNvSpPr>
            <a:spLocks noGrp="1"/>
          </p:cNvSpPr>
          <p:nvPr>
            <p:ph type="body" idx="1"/>
          </p:nvPr>
        </p:nvSpPr>
        <p:spPr>
          <a:xfrm>
            <a:off x="503237" y="1076325"/>
            <a:ext cx="9069386" cy="4995862"/>
          </a:xfrm>
        </p:spPr>
        <p:txBody>
          <a:bodyPr/>
          <a:lstStyle/>
          <a:p>
            <a:pPr>
              <a:buFont typeface="Arial"/>
              <a:buChar char="•"/>
            </a:pPr>
            <a:r>
              <a:rPr lang="en-US"/>
              <a:t>Program Schedule</a:t>
            </a:r>
          </a:p>
          <a:p>
            <a:pPr marL="857250" lvl="1">
              <a:buFont typeface="Arial"/>
              <a:buChar char="•"/>
            </a:pPr>
            <a:r>
              <a:rPr lang="en-US"/>
              <a:t>Gantt Chart</a:t>
            </a:r>
          </a:p>
          <a:p>
            <a:pPr marL="857250" lvl="1">
              <a:buFont typeface="Arial"/>
              <a:buChar char="•"/>
            </a:pPr>
            <a:r>
              <a:rPr lang="en-US"/>
              <a:t>Component and Service Schedule</a:t>
            </a:r>
          </a:p>
          <a:p>
            <a:pPr marL="457200">
              <a:buFont typeface="Arial"/>
              <a:buChar char="•"/>
            </a:pPr>
            <a:r>
              <a:rPr lang="en-US"/>
              <a:t>Program Budget</a:t>
            </a:r>
          </a:p>
          <a:p>
            <a:pPr marL="857250" lvl="1">
              <a:buFont typeface="Arial"/>
              <a:buChar char="•"/>
            </a:pPr>
            <a:r>
              <a:rPr lang="en-US"/>
              <a:t>Rover Component </a:t>
            </a:r>
          </a:p>
          <a:p>
            <a:pPr marL="857250" lvl="1">
              <a:buFont typeface="Arial"/>
              <a:buChar char="•"/>
            </a:pPr>
            <a:r>
              <a:rPr lang="en-US"/>
              <a:t>Rocket Components </a:t>
            </a:r>
          </a:p>
          <a:p>
            <a:pPr marL="857250" lvl="1">
              <a:buFont typeface="Arial"/>
              <a:buChar char="•"/>
            </a:pPr>
            <a:r>
              <a:rPr lang="en-US"/>
              <a:t>Services </a:t>
            </a:r>
          </a:p>
          <a:p>
            <a:pPr marL="857250" lvl="1">
              <a:buFont typeface="Arial"/>
              <a:buChar char="•"/>
            </a:pPr>
            <a:r>
              <a:rPr lang="en-US"/>
              <a:t>Travel expenses</a:t>
            </a:r>
          </a:p>
          <a:p>
            <a:pPr marL="457200">
              <a:buFont typeface="Arial"/>
              <a:buChar char="•"/>
            </a:pPr>
            <a:r>
              <a:rPr lang="en-US"/>
              <a:t>Summary</a:t>
            </a:r>
          </a:p>
          <a:p>
            <a:pPr marL="857250" lvl="1">
              <a:buFont typeface="Arial"/>
              <a:buChar char="•"/>
            </a:pPr>
            <a:endParaRPr lang="en-US"/>
          </a:p>
        </p:txBody>
      </p:sp>
      <p:sp>
        <p:nvSpPr>
          <p:cNvPr id="4" name="Slide Number Placeholder 3">
            <a:extLst>
              <a:ext uri="{FF2B5EF4-FFF2-40B4-BE49-F238E27FC236}">
                <a16:creationId xmlns="" xmlns:a16="http://schemas.microsoft.com/office/drawing/2014/main" id="{1468B174-6472-4A2D-AF85-B8DAF518D38F}"/>
              </a:ext>
            </a:extLst>
          </p:cNvPr>
          <p:cNvSpPr>
            <a:spLocks noGrp="1"/>
          </p:cNvSpPr>
          <p:nvPr>
            <p:ph type="sldNum" idx="12"/>
          </p:nvPr>
        </p:nvSpPr>
        <p:spPr/>
        <p:txBody>
          <a:bodyPr/>
          <a:lstStyle/>
          <a:p>
            <a:pPr marL="0" marR="0" lvl="0" indent="0" algn="r" rtl="0">
              <a:lnSpc>
                <a:spcPct val="95000"/>
              </a:lnSpc>
              <a:spcBef>
                <a:spcPts val="0"/>
              </a:spcBef>
              <a:spcAft>
                <a:spcPts val="0"/>
              </a:spcAft>
              <a:buSzPct val="25000"/>
              <a:buNone/>
            </a:pPr>
            <a:fld id="{00000000-1234-1234-1234-123412341234}" type="slidenum">
              <a:rPr lang="en-US" sz="1400" b="0" i="0" u="none">
                <a:solidFill>
                  <a:srgbClr val="000000"/>
                </a:solidFill>
                <a:latin typeface="Times New Roman"/>
                <a:ea typeface="Times New Roman"/>
                <a:cs typeface="Times New Roman"/>
                <a:sym typeface="Times New Roman"/>
              </a:rPr>
              <a:t>6</a:t>
            </a:fld>
            <a:endParaRPr lang="en-US" sz="1400" b="0" i="0" u="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7872816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A8FD5F1-FCE9-40D0-BF80-660966B166C1}"/>
              </a:ext>
            </a:extLst>
          </p:cNvPr>
          <p:cNvSpPr>
            <a:spLocks noGrp="1"/>
          </p:cNvSpPr>
          <p:nvPr>
            <p:ph type="title"/>
          </p:nvPr>
        </p:nvSpPr>
        <p:spPr/>
        <p:txBody>
          <a:bodyPr/>
          <a:lstStyle/>
          <a:p>
            <a:r>
              <a:rPr lang="en-US" dirty="0"/>
              <a:t>      Software Development Plan (cont.)</a:t>
            </a:r>
            <a:endParaRPr lang="en-US" dirty="0">
              <a:solidFill>
                <a:schemeClr val="tx1"/>
              </a:solidFill>
            </a:endParaRPr>
          </a:p>
        </p:txBody>
      </p:sp>
      <p:pic>
        <p:nvPicPr>
          <p:cNvPr id="4" name="Picture 4" descr="A screenshot of a social media post&#10;&#10;Description generated with very high confidence">
            <a:extLst>
              <a:ext uri="{FF2B5EF4-FFF2-40B4-BE49-F238E27FC236}">
                <a16:creationId xmlns="" xmlns:a16="http://schemas.microsoft.com/office/drawing/2014/main" id="{A5F46B13-A4C8-4C6A-97E9-CB9E05D03A71}"/>
              </a:ext>
            </a:extLst>
          </p:cNvPr>
          <p:cNvPicPr>
            <a:picLocks noChangeAspect="1"/>
          </p:cNvPicPr>
          <p:nvPr/>
        </p:nvPicPr>
        <p:blipFill>
          <a:blip r:embed="rId2"/>
          <a:stretch>
            <a:fillRect/>
          </a:stretch>
        </p:blipFill>
        <p:spPr>
          <a:xfrm>
            <a:off x="142875" y="1333500"/>
            <a:ext cx="9862085" cy="5312413"/>
          </a:xfrm>
          <a:prstGeom prst="rect">
            <a:avLst/>
          </a:prstGeom>
        </p:spPr>
      </p:pic>
    </p:spTree>
    <p:extLst>
      <p:ext uri="{BB962C8B-B14F-4D97-AF65-F5344CB8AC3E}">
        <p14:creationId xmlns:p14="http://schemas.microsoft.com/office/powerpoint/2010/main" val="21496311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DF56045-83B3-4D9D-9A3E-9E8689D4A464}"/>
              </a:ext>
            </a:extLst>
          </p:cNvPr>
          <p:cNvSpPr>
            <a:spLocks noGrp="1"/>
          </p:cNvSpPr>
          <p:nvPr>
            <p:ph type="title"/>
          </p:nvPr>
        </p:nvSpPr>
        <p:spPr/>
        <p:txBody>
          <a:bodyPr/>
          <a:lstStyle/>
          <a:p>
            <a:r>
              <a:rPr lang="en-US"/>
              <a:t>     Software Development Plan (</a:t>
            </a:r>
            <a:r>
              <a:rPr lang="en-US" err="1"/>
              <a:t>cont</a:t>
            </a:r>
            <a:r>
              <a:rPr lang="en-US"/>
              <a:t>)</a:t>
            </a:r>
            <a:endParaRPr lang="en-US">
              <a:solidFill>
                <a:schemeClr val="tx1"/>
              </a:solidFill>
            </a:endParaRPr>
          </a:p>
        </p:txBody>
      </p:sp>
      <p:sp>
        <p:nvSpPr>
          <p:cNvPr id="3" name="Text Placeholder 2">
            <a:extLst>
              <a:ext uri="{FF2B5EF4-FFF2-40B4-BE49-F238E27FC236}">
                <a16:creationId xmlns="" xmlns:a16="http://schemas.microsoft.com/office/drawing/2014/main" id="{FEA02CE2-172C-468C-A34E-D4682ECA8EF0}"/>
              </a:ext>
            </a:extLst>
          </p:cNvPr>
          <p:cNvSpPr>
            <a:spLocks noGrp="1"/>
          </p:cNvSpPr>
          <p:nvPr>
            <p:ph type="body" idx="1"/>
          </p:nvPr>
        </p:nvSpPr>
        <p:spPr>
          <a:xfrm>
            <a:off x="209572" y="1104900"/>
            <a:ext cx="9066211" cy="4992687"/>
          </a:xfrm>
        </p:spPr>
        <p:txBody>
          <a:bodyPr/>
          <a:lstStyle/>
          <a:p>
            <a:pPr algn="l" rtl="0"/>
            <a:r>
              <a:rPr lang="en-US" sz="1700" b="1" i="0" u="sng" dirty="0">
                <a:solidFill>
                  <a:schemeClr val="dk1"/>
                </a:solidFill>
                <a:latin typeface="Arial"/>
                <a:ea typeface="Arial"/>
                <a:cs typeface="Arial"/>
              </a:rPr>
              <a:t>Ground Station GUI</a:t>
            </a:r>
          </a:p>
          <a:p>
            <a:pPr algn="l" rtl="0"/>
            <a:r>
              <a:rPr lang="en-US" sz="1700" b="0" i="0" dirty="0">
                <a:solidFill>
                  <a:schemeClr val="dk1"/>
                </a:solidFill>
                <a:latin typeface="Arial"/>
                <a:ea typeface="Arial"/>
                <a:cs typeface="Arial"/>
              </a:rPr>
              <a:t>Python 3.5 program</a:t>
            </a:r>
          </a:p>
          <a:p>
            <a:pPr algn="l" rtl="0"/>
            <a:r>
              <a:rPr lang="en-US" sz="1700" b="0" i="0" dirty="0">
                <a:solidFill>
                  <a:schemeClr val="dk1"/>
                </a:solidFill>
                <a:latin typeface="Arial"/>
                <a:ea typeface="Arial"/>
                <a:cs typeface="Arial"/>
              </a:rPr>
              <a:t>Utilizes: </a:t>
            </a:r>
            <a:r>
              <a:rPr lang="en-US" sz="1700" b="0" i="0" dirty="0" err="1">
                <a:solidFill>
                  <a:schemeClr val="dk1"/>
                </a:solidFill>
                <a:latin typeface="Arial"/>
                <a:ea typeface="Arial"/>
                <a:cs typeface="Arial"/>
              </a:rPr>
              <a:t>PySerial</a:t>
            </a:r>
            <a:r>
              <a:rPr lang="en-US" sz="1700" b="0" i="0" dirty="0">
                <a:solidFill>
                  <a:schemeClr val="dk1"/>
                </a:solidFill>
                <a:latin typeface="Arial"/>
                <a:ea typeface="Arial"/>
                <a:cs typeface="Arial"/>
              </a:rPr>
              <a:t>, GTK3</a:t>
            </a:r>
          </a:p>
          <a:p>
            <a:pPr algn="l" rtl="0"/>
            <a:r>
              <a:rPr lang="en-US" sz="1700" b="0" i="0" dirty="0">
                <a:solidFill>
                  <a:schemeClr val="dk1"/>
                </a:solidFill>
                <a:latin typeface="Arial"/>
                <a:ea typeface="Arial"/>
                <a:cs typeface="Arial"/>
              </a:rPr>
              <a:t>GUI designed using Glade</a:t>
            </a:r>
          </a:p>
          <a:p>
            <a:pPr algn="l" rtl="0"/>
            <a:r>
              <a:rPr lang="en-US" sz="1700" b="0" i="0" dirty="0">
                <a:solidFill>
                  <a:schemeClr val="dk1"/>
                </a:solidFill>
                <a:latin typeface="Arial"/>
                <a:ea typeface="Arial"/>
                <a:cs typeface="Arial"/>
              </a:rPr>
              <a:t>Communicates over serial to the </a:t>
            </a:r>
            <a:r>
              <a:rPr lang="en-US" sz="1700" b="0" i="0" dirty="0" err="1">
                <a:solidFill>
                  <a:schemeClr val="dk1"/>
                </a:solidFill>
                <a:latin typeface="Arial"/>
                <a:ea typeface="Arial"/>
                <a:cs typeface="Arial"/>
              </a:rPr>
              <a:t>XBee</a:t>
            </a:r>
            <a:r>
              <a:rPr lang="en-US" sz="1700" b="0" i="0" dirty="0">
                <a:solidFill>
                  <a:schemeClr val="dk1"/>
                </a:solidFill>
                <a:latin typeface="Arial"/>
                <a:ea typeface="Arial"/>
                <a:cs typeface="Arial"/>
              </a:rPr>
              <a:t>, which then transmits to the Rover </a:t>
            </a:r>
            <a:r>
              <a:rPr lang="en-US" sz="1700" b="0" i="0" dirty="0" err="1">
                <a:solidFill>
                  <a:schemeClr val="dk1"/>
                </a:solidFill>
                <a:latin typeface="Arial"/>
                <a:ea typeface="Arial"/>
                <a:cs typeface="Arial"/>
              </a:rPr>
              <a:t>XBee</a:t>
            </a:r>
            <a:endParaRPr lang="en-US" sz="1700" b="0" i="0" dirty="0">
              <a:solidFill>
                <a:schemeClr val="dk1"/>
              </a:solidFill>
              <a:latin typeface="Arial"/>
              <a:ea typeface="Arial"/>
              <a:cs typeface="Arial"/>
            </a:endParaRPr>
          </a:p>
          <a:p>
            <a:pPr algn="l" rtl="0"/>
            <a:r>
              <a:rPr lang="en-US" sz="1700" b="0" i="0" dirty="0">
                <a:solidFill>
                  <a:schemeClr val="dk1"/>
                </a:solidFill>
                <a:latin typeface="Arial"/>
                <a:ea typeface="Arial"/>
                <a:cs typeface="Arial"/>
              </a:rPr>
              <a:t>Saves Images received from Rover</a:t>
            </a:r>
          </a:p>
          <a:p>
            <a:pPr algn="l" rtl="0"/>
            <a:r>
              <a:rPr lang="en-US" sz="1700" b="0" i="0" dirty="0">
                <a:solidFill>
                  <a:schemeClr val="dk1"/>
                </a:solidFill>
                <a:latin typeface="Arial"/>
                <a:ea typeface="Arial"/>
                <a:cs typeface="Arial"/>
              </a:rPr>
              <a:t>Keeps logs of outgoing and incoming data</a:t>
            </a:r>
          </a:p>
          <a:p>
            <a:pPr algn="l" rtl="0"/>
            <a:r>
              <a:rPr lang="en-US" sz="1700" b="0" i="0" dirty="0">
                <a:solidFill>
                  <a:schemeClr val="dk1"/>
                </a:solidFill>
                <a:latin typeface="Arial"/>
                <a:ea typeface="Arial"/>
                <a:cs typeface="Arial"/>
              </a:rPr>
              <a:t>Can send commands</a:t>
            </a:r>
          </a:p>
          <a:p>
            <a:pPr algn="l" rtl="0"/>
            <a:r>
              <a:rPr lang="en-US" sz="1700" b="0" i="0" dirty="0">
                <a:solidFill>
                  <a:schemeClr val="dk1"/>
                </a:solidFill>
                <a:latin typeface="Arial"/>
                <a:ea typeface="Arial"/>
                <a:cs typeface="Arial"/>
              </a:rPr>
              <a:t>ARM - Sets the Rover’s software state to the “Armed” State</a:t>
            </a:r>
          </a:p>
          <a:p>
            <a:pPr algn="l" rtl="0"/>
            <a:r>
              <a:rPr lang="en-US" sz="1700" b="0" i="0" dirty="0">
                <a:solidFill>
                  <a:schemeClr val="dk1"/>
                </a:solidFill>
                <a:latin typeface="Arial"/>
                <a:ea typeface="Arial"/>
                <a:cs typeface="Arial"/>
              </a:rPr>
              <a:t>KILL - Legacy command for previous </a:t>
            </a:r>
            <a:r>
              <a:rPr lang="en-US" sz="1700" b="0" i="0" dirty="0" smtClean="0">
                <a:solidFill>
                  <a:schemeClr val="dk1"/>
                </a:solidFill>
                <a:latin typeface="Arial"/>
                <a:ea typeface="Arial"/>
                <a:cs typeface="Arial"/>
              </a:rPr>
              <a:t>tank </a:t>
            </a:r>
            <a:r>
              <a:rPr lang="en-US" sz="1700" b="0" i="0" dirty="0">
                <a:solidFill>
                  <a:schemeClr val="dk1"/>
                </a:solidFill>
                <a:latin typeface="Arial"/>
                <a:ea typeface="Arial"/>
                <a:cs typeface="Arial"/>
              </a:rPr>
              <a:t>concept (remote kill switch)</a:t>
            </a:r>
          </a:p>
          <a:p>
            <a:pPr algn="l" rtl="0"/>
            <a:r>
              <a:rPr lang="en-US" sz="1700" b="0" i="0" dirty="0">
                <a:solidFill>
                  <a:schemeClr val="dk1"/>
                </a:solidFill>
                <a:latin typeface="Arial"/>
                <a:ea typeface="Arial"/>
                <a:cs typeface="Arial"/>
              </a:rPr>
              <a:t>Test Commands</a:t>
            </a:r>
          </a:p>
          <a:p>
            <a:pPr algn="l" rtl="0"/>
            <a:r>
              <a:rPr lang="en-US" sz="1300" b="0" i="0" dirty="0">
                <a:solidFill>
                  <a:schemeClr val="dk1"/>
                </a:solidFill>
                <a:latin typeface="Arial"/>
                <a:ea typeface="Arial"/>
                <a:cs typeface="Arial"/>
              </a:rPr>
              <a:t>“TEST1” - Test of ICST</a:t>
            </a:r>
          </a:p>
          <a:p>
            <a:pPr algn="l" rtl="0"/>
            <a:r>
              <a:rPr lang="en-US" sz="1300" b="0" i="0" dirty="0">
                <a:solidFill>
                  <a:schemeClr val="dk1"/>
                </a:solidFill>
                <a:latin typeface="Arial"/>
                <a:ea typeface="Arial"/>
                <a:cs typeface="Arial"/>
              </a:rPr>
              <a:t>Test Connection - Sends out “pings” to the Rover and waits for replies. Test connection quality.</a:t>
            </a:r>
          </a:p>
          <a:p>
            <a:pPr algn="l" rtl="0"/>
            <a:endParaRPr lang="en-US" dirty="0"/>
          </a:p>
        </p:txBody>
      </p:sp>
    </p:spTree>
    <p:extLst>
      <p:ext uri="{BB962C8B-B14F-4D97-AF65-F5344CB8AC3E}">
        <p14:creationId xmlns:p14="http://schemas.microsoft.com/office/powerpoint/2010/main" val="39230903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99"/>
        <p:cNvGrpSpPr/>
        <p:nvPr/>
      </p:nvGrpSpPr>
      <p:grpSpPr>
        <a:xfrm>
          <a:off x="0" y="0"/>
          <a:ext cx="0" cy="0"/>
          <a:chOff x="0" y="0"/>
          <a:chExt cx="0" cy="0"/>
        </a:xfrm>
      </p:grpSpPr>
      <p:sp>
        <p:nvSpPr>
          <p:cNvPr id="300" name="Shape 300"/>
          <p:cNvSpPr txBox="1">
            <a:spLocks noGrp="1"/>
          </p:cNvSpPr>
          <p:nvPr>
            <p:ph type="subTitle" idx="1"/>
          </p:nvPr>
        </p:nvSpPr>
        <p:spPr>
          <a:xfrm>
            <a:off x="503237" y="1768475"/>
            <a:ext cx="9070974" cy="4997449"/>
          </a:xfrm>
          <a:prstGeom prst="rect">
            <a:avLst/>
          </a:prstGeom>
          <a:noFill/>
          <a:ln>
            <a:noFill/>
          </a:ln>
        </p:spPr>
        <p:txBody>
          <a:bodyPr wrap="square" lIns="0" tIns="24100" rIns="0" bIns="0" anchor="ctr" anchorCtr="0">
            <a:noAutofit/>
          </a:bodyPr>
          <a:lstStyle/>
          <a:p>
            <a:pPr marL="0" marR="0" lvl="0" indent="0" algn="ctr" rtl="0">
              <a:lnSpc>
                <a:spcPct val="94000"/>
              </a:lnSpc>
              <a:spcBef>
                <a:spcPts val="0"/>
              </a:spcBef>
              <a:spcAft>
                <a:spcPts val="0"/>
              </a:spcAft>
              <a:buClr>
                <a:srgbClr val="000000"/>
              </a:buClr>
              <a:buSzPct val="25000"/>
              <a:buFont typeface="Arial"/>
              <a:buNone/>
            </a:pPr>
            <a:r>
              <a:rPr lang="en-US" sz="3200" b="0" i="0" u="none" strike="noStrike" cap="none" dirty="0">
                <a:solidFill>
                  <a:srgbClr val="000000"/>
                </a:solidFill>
                <a:latin typeface="Arial"/>
                <a:ea typeface="Arial"/>
                <a:cs typeface="Arial"/>
                <a:sym typeface="Arial"/>
              </a:rPr>
              <a:t>Testing</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05"/>
        <p:cNvGrpSpPr/>
        <p:nvPr/>
      </p:nvGrpSpPr>
      <p:grpSpPr>
        <a:xfrm>
          <a:off x="0" y="0"/>
          <a:ext cx="0" cy="0"/>
          <a:chOff x="0" y="0"/>
          <a:chExt cx="0" cy="0"/>
        </a:xfrm>
      </p:grpSpPr>
      <p:sp>
        <p:nvSpPr>
          <p:cNvPr id="306" name="Shape 306"/>
          <p:cNvSpPr txBox="1">
            <a:spLocks noGrp="1"/>
          </p:cNvSpPr>
          <p:nvPr>
            <p:ph type="title"/>
          </p:nvPr>
        </p:nvSpPr>
        <p:spPr>
          <a:xfrm>
            <a:off x="503237" y="301625"/>
            <a:ext cx="9070974" cy="658812"/>
          </a:xfrm>
          <a:prstGeom prst="rect">
            <a:avLst/>
          </a:prstGeom>
          <a:noFill/>
          <a:ln>
            <a:noFill/>
          </a:ln>
        </p:spPr>
        <p:txBody>
          <a:bodyPr wrap="square" lIns="0" tIns="24100" rIns="0" bIns="0" anchor="ctr" anchorCtr="0">
            <a:noAutofit/>
          </a:bodyPr>
          <a:lstStyle/>
          <a:p>
            <a:pPr marL="0" marR="0" lvl="0" indent="0" algn="ctr" rtl="0">
              <a:lnSpc>
                <a:spcPct val="94000"/>
              </a:lnSpc>
              <a:spcBef>
                <a:spcPts val="0"/>
              </a:spcBef>
              <a:spcAft>
                <a:spcPts val="0"/>
              </a:spcAft>
              <a:buClr>
                <a:srgbClr val="000000"/>
              </a:buClr>
              <a:buSzPct val="25000"/>
              <a:buFont typeface="Arial"/>
              <a:buNone/>
            </a:pPr>
            <a:r>
              <a:rPr lang="en-US" dirty="0"/>
              <a:t>Rover</a:t>
            </a:r>
            <a:r>
              <a:rPr lang="en-US" sz="3200" b="0" i="0" u="none" strike="noStrike" cap="none" dirty="0">
                <a:solidFill>
                  <a:srgbClr val="000000"/>
                </a:solidFill>
                <a:latin typeface="Arial"/>
                <a:ea typeface="Arial"/>
                <a:cs typeface="Arial"/>
                <a:sym typeface="Arial"/>
              </a:rPr>
              <a:t> Testing</a:t>
            </a:r>
          </a:p>
        </p:txBody>
      </p:sp>
      <p:sp>
        <p:nvSpPr>
          <p:cNvPr id="307" name="Shape 307"/>
          <p:cNvSpPr txBox="1">
            <a:spLocks noGrp="1"/>
          </p:cNvSpPr>
          <p:nvPr>
            <p:ph type="body" idx="1"/>
          </p:nvPr>
        </p:nvSpPr>
        <p:spPr>
          <a:xfrm>
            <a:off x="171468" y="1276350"/>
            <a:ext cx="9070974" cy="4997449"/>
          </a:xfrm>
          <a:prstGeom prst="rect">
            <a:avLst/>
          </a:prstGeom>
          <a:noFill/>
          <a:ln>
            <a:noFill/>
          </a:ln>
        </p:spPr>
        <p:txBody>
          <a:bodyPr wrap="square" lIns="0" tIns="18000" rIns="0" bIns="0" anchor="t" anchorCtr="0">
            <a:noAutofit/>
          </a:bodyPr>
          <a:lstStyle/>
          <a:p>
            <a:pPr marL="443230">
              <a:spcBef>
                <a:spcPts val="1400"/>
              </a:spcBef>
              <a:spcAft>
                <a:spcPts val="0"/>
              </a:spcAft>
              <a:buClr>
                <a:srgbClr val="000000"/>
              </a:buClr>
              <a:buSzPct val="45000"/>
              <a:buFont typeface="Noto Sans Symbols"/>
              <a:buChar char="●"/>
            </a:pPr>
            <a:r>
              <a:rPr lang="en-US" sz="2000" b="1">
                <a:solidFill>
                  <a:schemeClr val="tx1"/>
                </a:solidFill>
              </a:rPr>
              <a:t>Subsystem Testing</a:t>
            </a:r>
            <a:endParaRPr lang="en-US" sz="2000">
              <a:solidFill>
                <a:schemeClr val="tx1"/>
              </a:solidFill>
            </a:endParaRPr>
          </a:p>
          <a:p>
            <a:pPr marL="356870">
              <a:spcBef>
                <a:spcPts val="1400"/>
              </a:spcBef>
              <a:spcAft>
                <a:spcPts val="0"/>
              </a:spcAft>
              <a:buClr>
                <a:srgbClr val="000000"/>
              </a:buClr>
              <a:buSzPct val="45000"/>
              <a:buFont typeface="Noto Sans Symbols"/>
              <a:buChar char="●"/>
            </a:pPr>
            <a:r>
              <a:rPr lang="en-US" sz="2000">
                <a:solidFill>
                  <a:schemeClr val="tx1"/>
                </a:solidFill>
              </a:rPr>
              <a:t>●Image capture and saving to SD card</a:t>
            </a:r>
          </a:p>
          <a:p>
            <a:pPr marL="356870">
              <a:spcBef>
                <a:spcPts val="1400"/>
              </a:spcBef>
              <a:spcAft>
                <a:spcPts val="0"/>
              </a:spcAft>
              <a:buClr>
                <a:srgbClr val="000000"/>
              </a:buClr>
              <a:buSzPct val="45000"/>
              <a:buFont typeface="Noto Sans Symbols"/>
              <a:buChar char="●"/>
            </a:pPr>
            <a:r>
              <a:rPr lang="en-US" sz="2000">
                <a:solidFill>
                  <a:schemeClr val="tx1"/>
                </a:solidFill>
              </a:rPr>
              <a:t>●Serial communication over Lander </a:t>
            </a:r>
            <a:r>
              <a:rPr lang="en-US" sz="2000" err="1">
                <a:solidFill>
                  <a:schemeClr val="tx1"/>
                </a:solidFill>
              </a:rPr>
              <a:t>XBee</a:t>
            </a:r>
            <a:r>
              <a:rPr lang="en-US" sz="2000">
                <a:solidFill>
                  <a:schemeClr val="tx1"/>
                </a:solidFill>
              </a:rPr>
              <a:t> to Ground Station </a:t>
            </a:r>
            <a:r>
              <a:rPr lang="en-US" sz="2000" err="1">
                <a:solidFill>
                  <a:schemeClr val="tx1"/>
                </a:solidFill>
              </a:rPr>
              <a:t>XBee</a:t>
            </a:r>
            <a:endParaRPr lang="en-US" sz="2000">
              <a:solidFill>
                <a:schemeClr val="tx1"/>
              </a:solidFill>
            </a:endParaRPr>
          </a:p>
          <a:p>
            <a:pPr marL="0">
              <a:spcBef>
                <a:spcPts val="1400"/>
              </a:spcBef>
              <a:spcAft>
                <a:spcPts val="0"/>
              </a:spcAft>
              <a:buClr>
                <a:srgbClr val="000000"/>
              </a:buClr>
              <a:buSzPct val="45000"/>
              <a:buFont typeface="Noto Sans Symbols"/>
              <a:buChar char="●"/>
            </a:pPr>
            <a:r>
              <a:rPr lang="en-US" sz="2000" b="1">
                <a:solidFill>
                  <a:schemeClr val="tx1"/>
                </a:solidFill>
              </a:rPr>
              <a:t>Integration Testing</a:t>
            </a:r>
            <a:endParaRPr lang="en-US" sz="2000">
              <a:solidFill>
                <a:schemeClr val="tx1"/>
              </a:solidFill>
            </a:endParaRPr>
          </a:p>
          <a:p>
            <a:pPr marL="356870">
              <a:spcBef>
                <a:spcPts val="1400"/>
              </a:spcBef>
              <a:spcAft>
                <a:spcPts val="0"/>
              </a:spcAft>
              <a:buClr>
                <a:srgbClr val="000000"/>
              </a:buClr>
              <a:buSzPct val="45000"/>
              <a:buFont typeface="Noto Sans Symbols"/>
              <a:buChar char="●"/>
            </a:pPr>
            <a:r>
              <a:rPr lang="en-US" sz="2000">
                <a:solidFill>
                  <a:schemeClr val="tx1"/>
                </a:solidFill>
              </a:rPr>
              <a:t>●Pre-launch Test Program to check sensors and electronics</a:t>
            </a:r>
          </a:p>
          <a:p>
            <a:pPr marL="0">
              <a:spcBef>
                <a:spcPts val="1400"/>
              </a:spcBef>
              <a:spcAft>
                <a:spcPts val="0"/>
              </a:spcAft>
              <a:buClr>
                <a:srgbClr val="000000"/>
              </a:buClr>
              <a:buSzPct val="45000"/>
              <a:buFont typeface="Noto Sans Symbols"/>
              <a:buChar char="●"/>
            </a:pPr>
            <a:r>
              <a:rPr lang="en-US" sz="2000" b="1">
                <a:solidFill>
                  <a:schemeClr val="tx1"/>
                </a:solidFill>
              </a:rPr>
              <a:t>Functional Testing</a:t>
            </a:r>
            <a:endParaRPr lang="en-US" sz="2000">
              <a:solidFill>
                <a:schemeClr val="tx1"/>
              </a:solidFill>
            </a:endParaRPr>
          </a:p>
          <a:p>
            <a:pPr marL="356870">
              <a:spcBef>
                <a:spcPts val="1400"/>
              </a:spcBef>
              <a:spcAft>
                <a:spcPts val="0"/>
              </a:spcAft>
              <a:buClr>
                <a:srgbClr val="000000"/>
              </a:buClr>
              <a:buSzPct val="45000"/>
              <a:buFont typeface="Noto Sans Symbols"/>
              <a:buChar char="●"/>
            </a:pPr>
            <a:r>
              <a:rPr lang="en-US" sz="2000">
                <a:solidFill>
                  <a:schemeClr val="tx1"/>
                </a:solidFill>
              </a:rPr>
              <a:t>●Programmed Tank Paths</a:t>
            </a:r>
          </a:p>
          <a:p>
            <a:pPr marL="914400">
              <a:spcBef>
                <a:spcPts val="1400"/>
              </a:spcBef>
              <a:spcAft>
                <a:spcPts val="0"/>
              </a:spcAft>
              <a:buClr>
                <a:srgbClr val="000000"/>
              </a:buClr>
              <a:buSzPct val="45000"/>
              <a:buFont typeface="Noto Sans Symbols"/>
              <a:buChar char="●"/>
            </a:pPr>
            <a:r>
              <a:rPr lang="en-US" sz="2000">
                <a:solidFill>
                  <a:schemeClr val="tx1"/>
                </a:solidFill>
              </a:rPr>
              <a:t>○The Tank path programs are adjusted from test to test to find the best travel path</a:t>
            </a:r>
          </a:p>
          <a:p>
            <a:pPr marL="356870">
              <a:spcBef>
                <a:spcPts val="1400"/>
              </a:spcBef>
              <a:spcAft>
                <a:spcPts val="0"/>
              </a:spcAft>
              <a:buClr>
                <a:srgbClr val="000000"/>
              </a:buClr>
              <a:buSzPct val="45000"/>
              <a:buFont typeface="Noto Sans Symbols"/>
              <a:buChar char="●"/>
            </a:pPr>
            <a:r>
              <a:rPr lang="en-US" sz="2000">
                <a:solidFill>
                  <a:schemeClr val="tx1"/>
                </a:solidFill>
              </a:rPr>
              <a:t>●Test flight will be done to test if Launch, Descent, and Landing accelerations are recognized/detected</a:t>
            </a:r>
          </a:p>
          <a:p>
            <a:pPr marL="356870">
              <a:spcBef>
                <a:spcPts val="1400"/>
              </a:spcBef>
              <a:spcAft>
                <a:spcPts val="0"/>
              </a:spcAft>
              <a:buClr>
                <a:srgbClr val="000000"/>
              </a:buClr>
              <a:buSzPct val="45000"/>
              <a:buFont typeface="Noto Sans Symbols"/>
              <a:buChar char="●"/>
            </a:pPr>
            <a:r>
              <a:rPr lang="en-US" sz="2000">
                <a:solidFill>
                  <a:schemeClr val="tx1"/>
                </a:solidFill>
              </a:rPr>
              <a:t>●Test flight to test if proximity to ground is detected accurately</a:t>
            </a:r>
          </a:p>
          <a:p>
            <a:pPr marL="427990" indent="-327025">
              <a:spcBef>
                <a:spcPts val="1400"/>
              </a:spcBef>
              <a:spcAft>
                <a:spcPts val="0"/>
              </a:spcAft>
              <a:buClr>
                <a:srgbClr val="000000"/>
              </a:buClr>
              <a:buSzPct val="45000"/>
              <a:buFont typeface="Noto Sans Symbols"/>
              <a:buChar char="●"/>
            </a:pPr>
            <a:endParaRPr lang="en-US" sz="200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12"/>
        <p:cNvGrpSpPr/>
        <p:nvPr/>
      </p:nvGrpSpPr>
      <p:grpSpPr>
        <a:xfrm>
          <a:off x="0" y="0"/>
          <a:ext cx="0" cy="0"/>
          <a:chOff x="0" y="0"/>
          <a:chExt cx="0" cy="0"/>
        </a:xfrm>
      </p:grpSpPr>
      <p:sp>
        <p:nvSpPr>
          <p:cNvPr id="313" name="Shape 313"/>
          <p:cNvSpPr txBox="1">
            <a:spLocks noGrp="1"/>
          </p:cNvSpPr>
          <p:nvPr>
            <p:ph type="title"/>
          </p:nvPr>
        </p:nvSpPr>
        <p:spPr>
          <a:xfrm>
            <a:off x="503237" y="301625"/>
            <a:ext cx="9070974" cy="658812"/>
          </a:xfrm>
          <a:prstGeom prst="rect">
            <a:avLst/>
          </a:prstGeom>
          <a:noFill/>
          <a:ln>
            <a:noFill/>
          </a:ln>
        </p:spPr>
        <p:txBody>
          <a:bodyPr wrap="square" lIns="0" tIns="24100" rIns="0" bIns="0" anchor="ctr" anchorCtr="0">
            <a:noAutofit/>
          </a:bodyPr>
          <a:lstStyle/>
          <a:p>
            <a:pPr marL="0" marR="0" lvl="0" indent="0" algn="ctr" rtl="0">
              <a:lnSpc>
                <a:spcPct val="94000"/>
              </a:lnSpc>
              <a:spcBef>
                <a:spcPts val="0"/>
              </a:spcBef>
              <a:spcAft>
                <a:spcPts val="0"/>
              </a:spcAft>
              <a:buClr>
                <a:srgbClr val="000000"/>
              </a:buClr>
              <a:buSzPct val="25000"/>
              <a:buFont typeface="Arial"/>
              <a:buNone/>
            </a:pPr>
            <a:r>
              <a:rPr lang="en-US" sz="3200" b="0" i="0" u="none" strike="noStrike" cap="none" dirty="0">
                <a:solidFill>
                  <a:srgbClr val="000000"/>
                </a:solidFill>
                <a:latin typeface="Arial"/>
                <a:ea typeface="Arial"/>
                <a:cs typeface="Arial"/>
                <a:sym typeface="Arial"/>
              </a:rPr>
              <a:t>Rocket Testing</a:t>
            </a:r>
          </a:p>
        </p:txBody>
      </p:sp>
      <p:sp>
        <p:nvSpPr>
          <p:cNvPr id="314" name="Shape 314"/>
          <p:cNvSpPr txBox="1">
            <a:spLocks noGrp="1"/>
          </p:cNvSpPr>
          <p:nvPr>
            <p:ph type="body" idx="1"/>
          </p:nvPr>
        </p:nvSpPr>
        <p:spPr>
          <a:xfrm>
            <a:off x="503237" y="1768475"/>
            <a:ext cx="9070974" cy="4997449"/>
          </a:xfrm>
          <a:prstGeom prst="rect">
            <a:avLst/>
          </a:prstGeom>
          <a:noFill/>
          <a:ln>
            <a:noFill/>
          </a:ln>
        </p:spPr>
        <p:txBody>
          <a:bodyPr wrap="square" lIns="0" tIns="18000" rIns="0" bIns="0" anchor="t" anchorCtr="0">
            <a:noAutofit/>
          </a:bodyPr>
          <a:lstStyle/>
          <a:p>
            <a:pPr marL="428625" marR="0" lvl="0" indent="-327025" algn="l" rtl="0">
              <a:lnSpc>
                <a:spcPct val="94000"/>
              </a:lnSpc>
              <a:spcBef>
                <a:spcPts val="0"/>
              </a:spcBef>
              <a:spcAft>
                <a:spcPts val="0"/>
              </a:spcAft>
              <a:buClr>
                <a:srgbClr val="000000"/>
              </a:buClr>
              <a:buSzPct val="45000"/>
              <a:buFont typeface="Noto Sans Symbols"/>
              <a:buChar char="●"/>
            </a:pPr>
            <a:r>
              <a:rPr lang="en-US" strike="noStrike" cap="none" dirty="0"/>
              <a:t>Ejection charge test </a:t>
            </a:r>
            <a:r>
              <a:rPr lang="en-US" dirty="0"/>
              <a:t>on December </a:t>
            </a:r>
            <a:r>
              <a:rPr lang="en-US" dirty="0" smtClean="0"/>
              <a:t>17</a:t>
            </a:r>
          </a:p>
          <a:p>
            <a:pPr marL="828675" lvl="1" indent="-327025">
              <a:spcAft>
                <a:spcPts val="0"/>
              </a:spcAft>
              <a:buClr>
                <a:srgbClr val="000000"/>
              </a:buClr>
              <a:buSzPct val="45000"/>
              <a:buFont typeface="Noto Sans Symbols"/>
              <a:buChar char="●"/>
            </a:pPr>
            <a:r>
              <a:rPr lang="en-US" dirty="0"/>
              <a:t>One of the bulk heads was damaged on the electronics bay, our design had to be </a:t>
            </a:r>
            <a:r>
              <a:rPr lang="en-US" dirty="0" smtClean="0"/>
              <a:t>altered</a:t>
            </a:r>
          </a:p>
          <a:p>
            <a:pPr marL="428625" marR="0" lvl="0" indent="-327025" algn="l" rtl="0">
              <a:lnSpc>
                <a:spcPct val="94000"/>
              </a:lnSpc>
              <a:spcBef>
                <a:spcPts val="0"/>
              </a:spcBef>
              <a:spcAft>
                <a:spcPts val="0"/>
              </a:spcAft>
              <a:buClr>
                <a:srgbClr val="000000"/>
              </a:buClr>
              <a:buSzPct val="45000"/>
              <a:buFont typeface="Noto Sans Symbols"/>
              <a:buChar char="●"/>
            </a:pPr>
            <a:r>
              <a:rPr lang="en-US" dirty="0" smtClean="0"/>
              <a:t>Dec 19 through Jan 16 – </a:t>
            </a:r>
            <a:r>
              <a:rPr lang="en-US" dirty="0" err="1" smtClean="0"/>
              <a:t>Ebay</a:t>
            </a:r>
            <a:r>
              <a:rPr lang="en-US" dirty="0" smtClean="0"/>
              <a:t> was strengthened by adding two plywood rings and wooden joists separating them. The bulkheads rest and seal against the wooden ring.</a:t>
            </a:r>
            <a:endParaRPr lang="en-US" dirty="0"/>
          </a:p>
          <a:p>
            <a:pPr marL="428625" marR="0" lvl="0" indent="-327025" algn="l" rtl="0">
              <a:lnSpc>
                <a:spcPct val="94000"/>
              </a:lnSpc>
              <a:spcBef>
                <a:spcPts val="0"/>
              </a:spcBef>
              <a:spcAft>
                <a:spcPts val="0"/>
              </a:spcAft>
              <a:buClr>
                <a:srgbClr val="000000"/>
              </a:buClr>
              <a:buSzPct val="45000"/>
              <a:buFont typeface="Noto Sans Symbols"/>
              <a:buChar char="●"/>
            </a:pPr>
            <a:r>
              <a:rPr lang="en-US" b="0" i="0" u="none" strike="noStrike" cap="none" dirty="0" smtClean="0">
                <a:solidFill>
                  <a:srgbClr val="000000"/>
                </a:solidFill>
                <a:latin typeface="Arial"/>
                <a:ea typeface="Arial"/>
                <a:cs typeface="Arial"/>
                <a:sym typeface="Arial"/>
              </a:rPr>
              <a:t>Flight </a:t>
            </a:r>
            <a:r>
              <a:rPr lang="en-US" b="0" i="0" u="none" strike="noStrike" cap="none" dirty="0">
                <a:solidFill>
                  <a:srgbClr val="000000"/>
                </a:solidFill>
                <a:latin typeface="Arial"/>
                <a:ea typeface="Arial"/>
                <a:cs typeface="Arial"/>
                <a:sym typeface="Arial"/>
              </a:rPr>
              <a:t>test planned for January 13 and 14, cancelled due to </a:t>
            </a:r>
            <a:r>
              <a:rPr lang="en-US" b="0" i="0" u="none" strike="noStrike" cap="none" dirty="0" smtClean="0">
                <a:solidFill>
                  <a:srgbClr val="000000"/>
                </a:solidFill>
                <a:latin typeface="Arial"/>
                <a:ea typeface="Arial"/>
                <a:cs typeface="Arial"/>
                <a:sym typeface="Arial"/>
              </a:rPr>
              <a:t>weather</a:t>
            </a:r>
          </a:p>
          <a:p>
            <a:pPr marL="428625" marR="0" lvl="0" indent="-327025" algn="l" rtl="0">
              <a:lnSpc>
                <a:spcPct val="94000"/>
              </a:lnSpc>
              <a:spcBef>
                <a:spcPts val="0"/>
              </a:spcBef>
              <a:spcAft>
                <a:spcPts val="0"/>
              </a:spcAft>
              <a:buClr>
                <a:srgbClr val="000000"/>
              </a:buClr>
              <a:buSzPct val="45000"/>
              <a:buFont typeface="Noto Sans Symbols"/>
              <a:buChar char="●"/>
            </a:pPr>
            <a:r>
              <a:rPr lang="en-US" dirty="0" smtClean="0"/>
              <a:t>Jan 26 – Ejection charges were tested by attaching the rocket to a </a:t>
            </a:r>
            <a:r>
              <a:rPr lang="en-US" dirty="0" err="1" smtClean="0"/>
              <a:t>zipline</a:t>
            </a:r>
            <a:r>
              <a:rPr lang="en-US" dirty="0" smtClean="0"/>
              <a:t>.  Videos to follow.</a:t>
            </a:r>
            <a:endParaRPr lang="en-US" b="0" i="0" u="none" strike="noStrike" cap="none" dirty="0">
              <a:solidFill>
                <a:srgbClr val="000000"/>
              </a:solidFill>
              <a:latin typeface="Arial"/>
              <a:ea typeface="Arial"/>
              <a:cs typeface="Arial"/>
              <a:sym typeface="Arial"/>
            </a:endParaRPr>
          </a:p>
          <a:p>
            <a:pPr marL="428625" marR="0" lvl="0" indent="-327025" algn="l" rtl="0">
              <a:lnSpc>
                <a:spcPct val="94000"/>
              </a:lnSpc>
              <a:spcBef>
                <a:spcPts val="0"/>
              </a:spcBef>
              <a:spcAft>
                <a:spcPts val="0"/>
              </a:spcAft>
              <a:buClr>
                <a:srgbClr val="000000"/>
              </a:buClr>
              <a:buSzPct val="45000"/>
              <a:buFont typeface="Noto Sans Symbols"/>
              <a:buChar char="●"/>
            </a:pPr>
            <a:r>
              <a:rPr lang="en-US" dirty="0"/>
              <a:t>Next flight test planned for February 17 and 18</a:t>
            </a:r>
            <a:endParaRPr lang="en-US" b="0" i="0" u="none" strike="noStrike" cap="none" dirty="0">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20C82F1-D903-49B0-88E1-3E490DDFA569}"/>
              </a:ext>
            </a:extLst>
          </p:cNvPr>
          <p:cNvSpPr>
            <a:spLocks noGrp="1"/>
          </p:cNvSpPr>
          <p:nvPr>
            <p:ph type="title"/>
          </p:nvPr>
        </p:nvSpPr>
        <p:spPr/>
        <p:txBody>
          <a:bodyPr/>
          <a:lstStyle/>
          <a:p>
            <a:r>
              <a:rPr lang="en-US" dirty="0"/>
              <a:t>Ejection Charge Test (Drogue)</a:t>
            </a:r>
          </a:p>
        </p:txBody>
      </p:sp>
      <p:pic>
        <p:nvPicPr>
          <p:cNvPr id="4" name="Rover drogue ejection test 2018">
            <a:hlinkClick r:id="" action="ppaction://media"/>
            <a:extLst>
              <a:ext uri="{FF2B5EF4-FFF2-40B4-BE49-F238E27FC236}">
                <a16:creationId xmlns="" xmlns:a16="http://schemas.microsoft.com/office/drawing/2014/main" id="{6247F157-C45F-4092-84FE-803884C07AAF}"/>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969167" y="1768475"/>
            <a:ext cx="8134350" cy="4572000"/>
          </a:xfrm>
          <a:prstGeom prst="rect">
            <a:avLst/>
          </a:prstGeom>
        </p:spPr>
      </p:pic>
    </p:spTree>
    <p:extLst>
      <p:ext uri="{BB962C8B-B14F-4D97-AF65-F5344CB8AC3E}">
        <p14:creationId xmlns:p14="http://schemas.microsoft.com/office/powerpoint/2010/main" val="34823179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75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8B61720-5949-42CA-831D-546ABD6BE528}"/>
              </a:ext>
            </a:extLst>
          </p:cNvPr>
          <p:cNvSpPr>
            <a:spLocks noGrp="1"/>
          </p:cNvSpPr>
          <p:nvPr>
            <p:ph type="title"/>
          </p:nvPr>
        </p:nvSpPr>
        <p:spPr/>
        <p:txBody>
          <a:bodyPr/>
          <a:lstStyle/>
          <a:p>
            <a:r>
              <a:rPr lang="en-US" dirty="0"/>
              <a:t>Ejection Charge Test (Main)</a:t>
            </a:r>
          </a:p>
        </p:txBody>
      </p:sp>
      <p:pic>
        <p:nvPicPr>
          <p:cNvPr id="4" name="Rover nosecone ejection test 2018">
            <a:hlinkClick r:id="" action="ppaction://media"/>
            <a:extLst>
              <a:ext uri="{FF2B5EF4-FFF2-40B4-BE49-F238E27FC236}">
                <a16:creationId xmlns="" xmlns:a16="http://schemas.microsoft.com/office/drawing/2014/main" id="{1B8C02DC-5A6B-4A1B-B2EF-59EEE093BC10}"/>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969167" y="1833562"/>
            <a:ext cx="8134350" cy="4572000"/>
          </a:xfrm>
          <a:prstGeom prst="rect">
            <a:avLst/>
          </a:prstGeom>
        </p:spPr>
      </p:pic>
    </p:spTree>
    <p:extLst>
      <p:ext uri="{BB962C8B-B14F-4D97-AF65-F5344CB8AC3E}">
        <p14:creationId xmlns:p14="http://schemas.microsoft.com/office/powerpoint/2010/main" val="42524865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01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19"/>
        <p:cNvGrpSpPr/>
        <p:nvPr/>
      </p:nvGrpSpPr>
      <p:grpSpPr>
        <a:xfrm>
          <a:off x="0" y="0"/>
          <a:ext cx="0" cy="0"/>
          <a:chOff x="0" y="0"/>
          <a:chExt cx="0" cy="0"/>
        </a:xfrm>
      </p:grpSpPr>
      <p:sp>
        <p:nvSpPr>
          <p:cNvPr id="320" name="Shape 320"/>
          <p:cNvSpPr txBox="1">
            <a:spLocks noGrp="1"/>
          </p:cNvSpPr>
          <p:nvPr>
            <p:ph type="title"/>
          </p:nvPr>
        </p:nvSpPr>
        <p:spPr>
          <a:xfrm>
            <a:off x="503237" y="301625"/>
            <a:ext cx="9070974" cy="658812"/>
          </a:xfrm>
          <a:prstGeom prst="rect">
            <a:avLst/>
          </a:prstGeom>
          <a:noFill/>
          <a:ln>
            <a:noFill/>
          </a:ln>
        </p:spPr>
        <p:txBody>
          <a:bodyPr wrap="square" lIns="0" tIns="24100" rIns="0" bIns="0" anchor="ctr" anchorCtr="0">
            <a:noAutofit/>
          </a:bodyPr>
          <a:lstStyle/>
          <a:p>
            <a:pPr marL="0" marR="0" lvl="0" indent="0" algn="ctr" rtl="0">
              <a:lnSpc>
                <a:spcPct val="94000"/>
              </a:lnSpc>
              <a:spcBef>
                <a:spcPts val="0"/>
              </a:spcBef>
              <a:spcAft>
                <a:spcPts val="0"/>
              </a:spcAft>
              <a:buClr>
                <a:srgbClr val="000000"/>
              </a:buClr>
              <a:buSzPct val="25000"/>
              <a:buFont typeface="Arial"/>
              <a:buNone/>
            </a:pPr>
            <a:r>
              <a:rPr lang="en-US" sz="3200" b="0" i="0" u="none" strike="noStrike" cap="none">
                <a:solidFill>
                  <a:srgbClr val="000000"/>
                </a:solidFill>
                <a:latin typeface="Arial"/>
                <a:ea typeface="Arial"/>
                <a:cs typeface="Arial"/>
                <a:sym typeface="Arial"/>
              </a:rPr>
              <a:t>Flight Operations</a:t>
            </a:r>
          </a:p>
        </p:txBody>
      </p:sp>
      <p:sp>
        <p:nvSpPr>
          <p:cNvPr id="2" name="Shape 252">
            <a:extLst>
              <a:ext uri="{FF2B5EF4-FFF2-40B4-BE49-F238E27FC236}">
                <a16:creationId xmlns="" xmlns:a16="http://schemas.microsoft.com/office/drawing/2014/main" id="{A605235B-72A3-3D4B-9BBE-F4C7803AC866}"/>
              </a:ext>
            </a:extLst>
          </p:cNvPr>
          <p:cNvSpPr txBox="1">
            <a:spLocks/>
          </p:cNvSpPr>
          <p:nvPr/>
        </p:nvSpPr>
        <p:spPr>
          <a:xfrm>
            <a:off x="503237" y="1768475"/>
            <a:ext cx="9070974" cy="4997449"/>
          </a:xfrm>
          <a:prstGeom prst="rect">
            <a:avLst/>
          </a:prstGeom>
          <a:noFill/>
          <a:ln>
            <a:noFill/>
          </a:ln>
        </p:spPr>
        <p:txBody>
          <a:bodyPr wrap="square" lIns="0" tIns="21150" rIns="0" bIns="0" anchor="t" anchorCtr="0">
            <a:noAutofit/>
          </a:bodyPr>
          <a:lstStyle>
            <a:defPPr marR="0" lvl="0" algn="l" rtl="0">
              <a:lnSpc>
                <a:spcPct val="100000"/>
              </a:lnSpc>
              <a:spcBef>
                <a:spcPts val="0"/>
              </a:spcBef>
              <a:spcAft>
                <a:spcPts val="0"/>
              </a:spcAft>
            </a:defPPr>
            <a:lvl1pPr marL="342900" marR="0" lvl="0" indent="-342900" algn="l" rtl="0">
              <a:lnSpc>
                <a:spcPct val="94000"/>
              </a:lnSpc>
              <a:spcBef>
                <a:spcPts val="0"/>
              </a:spcBef>
              <a:spcAft>
                <a:spcPts val="1400"/>
              </a:spcAft>
              <a:buNone/>
              <a:defRPr sz="2400" b="0" i="0" u="none" strike="noStrike" cap="none">
                <a:solidFill>
                  <a:srgbClr val="000000"/>
                </a:solidFill>
                <a:latin typeface="Arial"/>
                <a:ea typeface="Arial"/>
                <a:cs typeface="Arial"/>
                <a:sym typeface="Arial"/>
              </a:defRPr>
            </a:lvl1pPr>
            <a:lvl2pPr marL="742950" marR="0" lvl="1" indent="-285750" algn="l" rtl="0">
              <a:lnSpc>
                <a:spcPct val="94000"/>
              </a:lnSpc>
              <a:spcBef>
                <a:spcPts val="0"/>
              </a:spcBef>
              <a:spcAft>
                <a:spcPts val="1100"/>
              </a:spcAft>
              <a:buNone/>
              <a:defRPr sz="2000" b="0" i="0" u="none" strike="noStrike" cap="none">
                <a:solidFill>
                  <a:srgbClr val="000000"/>
                </a:solidFill>
                <a:latin typeface="Arial"/>
                <a:ea typeface="Arial"/>
                <a:cs typeface="Arial"/>
                <a:sym typeface="Arial"/>
              </a:defRPr>
            </a:lvl2pPr>
            <a:lvl3pPr marL="1143000" marR="0" lvl="2" indent="-228600" algn="l" rtl="0">
              <a:lnSpc>
                <a:spcPct val="94000"/>
              </a:lnSpc>
              <a:spcBef>
                <a:spcPts val="0"/>
              </a:spcBef>
              <a:spcAft>
                <a:spcPts val="800"/>
              </a:spcAft>
              <a:buNone/>
              <a:defRPr sz="1600" b="0" i="0" u="none" strike="noStrike" cap="none">
                <a:solidFill>
                  <a:srgbClr val="000000"/>
                </a:solidFill>
                <a:latin typeface="Arial"/>
                <a:ea typeface="Arial"/>
                <a:cs typeface="Arial"/>
                <a:sym typeface="Arial"/>
              </a:defRPr>
            </a:lvl3pPr>
            <a:lvl4pPr marL="1600200" marR="0" lvl="3" indent="-228600" algn="l" rtl="0">
              <a:lnSpc>
                <a:spcPct val="94000"/>
              </a:lnSpc>
              <a:spcBef>
                <a:spcPts val="0"/>
              </a:spcBef>
              <a:spcAft>
                <a:spcPts val="500"/>
              </a:spcAft>
              <a:buNone/>
              <a:defRPr sz="1600" b="0" i="0" u="none" strike="noStrike" cap="none">
                <a:solidFill>
                  <a:srgbClr val="000000"/>
                </a:solidFill>
                <a:latin typeface="Arial"/>
                <a:ea typeface="Arial"/>
                <a:cs typeface="Arial"/>
                <a:sym typeface="Arial"/>
              </a:defRPr>
            </a:lvl4pPr>
            <a:lvl5pPr marL="2057400" marR="0" lvl="4" indent="-228600" algn="l" rtl="0">
              <a:lnSpc>
                <a:spcPct val="94000"/>
              </a:lnSpc>
              <a:spcBef>
                <a:spcPts val="0"/>
              </a:spcBef>
              <a:spcAft>
                <a:spcPts val="200"/>
              </a:spcAft>
              <a:buNone/>
              <a:defRPr sz="1600" b="0" i="0" u="none" strike="noStrike" cap="none">
                <a:solidFill>
                  <a:srgbClr val="000000"/>
                </a:solidFill>
                <a:latin typeface="Arial"/>
                <a:ea typeface="Arial"/>
                <a:cs typeface="Arial"/>
                <a:sym typeface="Arial"/>
              </a:defRPr>
            </a:lvl5pPr>
            <a:lvl6pPr marL="2514600" marR="0" lvl="5" indent="-228600" algn="l" rtl="0">
              <a:lnSpc>
                <a:spcPct val="94000"/>
              </a:lnSpc>
              <a:spcBef>
                <a:spcPts val="0"/>
              </a:spcBef>
              <a:spcAft>
                <a:spcPts val="200"/>
              </a:spcAft>
              <a:buNone/>
              <a:defRPr sz="1600" b="0" i="0" u="none" strike="noStrike" cap="none">
                <a:solidFill>
                  <a:srgbClr val="000000"/>
                </a:solidFill>
                <a:latin typeface="Arial"/>
                <a:ea typeface="Arial"/>
                <a:cs typeface="Arial"/>
                <a:sym typeface="Arial"/>
              </a:defRPr>
            </a:lvl6pPr>
            <a:lvl7pPr marL="3429000" marR="0" lvl="6" indent="-228600" algn="l" rtl="0">
              <a:lnSpc>
                <a:spcPct val="94000"/>
              </a:lnSpc>
              <a:spcBef>
                <a:spcPts val="0"/>
              </a:spcBef>
              <a:spcAft>
                <a:spcPts val="200"/>
              </a:spcAft>
              <a:buNone/>
              <a:defRPr sz="1600" b="0" i="0" u="none" strike="noStrike" cap="none">
                <a:solidFill>
                  <a:srgbClr val="000000"/>
                </a:solidFill>
                <a:latin typeface="Arial"/>
                <a:ea typeface="Arial"/>
                <a:cs typeface="Arial"/>
                <a:sym typeface="Arial"/>
              </a:defRPr>
            </a:lvl7pPr>
            <a:lvl8pPr marL="4800600" marR="0" lvl="7" indent="-228600" algn="l" rtl="0">
              <a:lnSpc>
                <a:spcPct val="94000"/>
              </a:lnSpc>
              <a:spcBef>
                <a:spcPts val="0"/>
              </a:spcBef>
              <a:spcAft>
                <a:spcPts val="200"/>
              </a:spcAft>
              <a:buNone/>
              <a:defRPr sz="1600" b="0" i="0" u="none" strike="noStrike" cap="none">
                <a:solidFill>
                  <a:srgbClr val="000000"/>
                </a:solidFill>
                <a:latin typeface="Arial"/>
                <a:ea typeface="Arial"/>
                <a:cs typeface="Arial"/>
                <a:sym typeface="Arial"/>
              </a:defRPr>
            </a:lvl8pPr>
            <a:lvl9pPr marL="6629400" marR="0" lvl="8" indent="-228600" algn="l" rtl="0">
              <a:lnSpc>
                <a:spcPct val="94000"/>
              </a:lnSpc>
              <a:spcBef>
                <a:spcPts val="0"/>
              </a:spcBef>
              <a:spcAft>
                <a:spcPts val="200"/>
              </a:spcAft>
              <a:buNone/>
              <a:defRPr sz="1600" b="0" i="0" u="none" strike="noStrike" cap="none">
                <a:solidFill>
                  <a:srgbClr val="000000"/>
                </a:solidFill>
                <a:latin typeface="Arial"/>
                <a:ea typeface="Arial"/>
                <a:cs typeface="Arial"/>
                <a:sym typeface="Arial"/>
              </a:defRPr>
            </a:lvl9pPr>
          </a:lstStyle>
          <a:p>
            <a:pPr marL="723900" lvl="1" indent="-279400">
              <a:spcBef>
                <a:spcPts val="1200"/>
              </a:spcBef>
              <a:spcAft>
                <a:spcPts val="0"/>
              </a:spcAft>
              <a:buClr>
                <a:srgbClr val="000000"/>
              </a:buClr>
              <a:buSzPts val="1200"/>
              <a:buFont typeface="Noto Sans Symbols"/>
              <a:buChar char="−"/>
            </a:pPr>
            <a:r>
              <a:rPr lang="en-US" sz="1700" dirty="0"/>
              <a:t>The rocket will have new batteries in the E-Bay before every launch, and before the launch, all altimeters will be tested.</a:t>
            </a:r>
            <a:endParaRPr lang="en" sz="1700" dirty="0"/>
          </a:p>
          <a:p>
            <a:pPr marL="723900" lvl="1" indent="-279400">
              <a:spcBef>
                <a:spcPts val="900"/>
              </a:spcBef>
              <a:spcAft>
                <a:spcPts val="0"/>
              </a:spcAft>
              <a:buClr>
                <a:srgbClr val="000000"/>
              </a:buClr>
              <a:buSzPts val="1200"/>
              <a:buFont typeface="Noto Sans Symbols"/>
              <a:buChar char="−"/>
            </a:pPr>
            <a:r>
              <a:rPr lang="en" sz="1700" dirty="0"/>
              <a:t>Freshly charged batteries are put in </a:t>
            </a:r>
            <a:r>
              <a:rPr lang="en-US" sz="1700" dirty="0" smtClean="0"/>
              <a:t>tank</a:t>
            </a:r>
            <a:r>
              <a:rPr lang="en" sz="1700" dirty="0" smtClean="0"/>
              <a:t> </a:t>
            </a:r>
            <a:r>
              <a:rPr lang="en" sz="1700" dirty="0"/>
              <a:t>and Lander</a:t>
            </a:r>
          </a:p>
          <a:p>
            <a:pPr marL="1371600" lvl="2" indent="-336550">
              <a:spcBef>
                <a:spcPts val="900"/>
              </a:spcBef>
              <a:spcAft>
                <a:spcPts val="0"/>
              </a:spcAft>
              <a:buClr>
                <a:srgbClr val="000000"/>
              </a:buClr>
              <a:buSzPts val="1700"/>
              <a:buFontTx/>
              <a:buChar char="■"/>
            </a:pPr>
            <a:r>
              <a:rPr lang="en" sz="1700" dirty="0"/>
              <a:t>Test Program is uploaded to Lander to check sensors/connections</a:t>
            </a:r>
          </a:p>
          <a:p>
            <a:pPr marL="723900" lvl="1" indent="-279400">
              <a:spcBef>
                <a:spcPts val="900"/>
              </a:spcBef>
              <a:spcAft>
                <a:spcPts val="0"/>
              </a:spcAft>
              <a:buClr>
                <a:srgbClr val="000000"/>
              </a:buClr>
              <a:buSzPts val="1200"/>
              <a:buFont typeface="Noto Sans Symbols"/>
              <a:buChar char="−"/>
            </a:pPr>
            <a:r>
              <a:rPr lang="en" sz="1700" dirty="0"/>
              <a:t>The rover will be incorporated into the rocket by being inside a sabot</a:t>
            </a:r>
          </a:p>
          <a:p>
            <a:pPr marL="730250" lvl="1">
              <a:spcBef>
                <a:spcPts val="900"/>
              </a:spcBef>
              <a:spcAft>
                <a:spcPts val="0"/>
              </a:spcAft>
              <a:buClr>
                <a:srgbClr val="000000"/>
              </a:buClr>
              <a:buSzPts val="1200"/>
              <a:buFont typeface="Noto Sans Symbols"/>
              <a:buChar char="−"/>
            </a:pPr>
            <a:r>
              <a:rPr lang="en" sz="1700" dirty="0"/>
              <a:t>At the</a:t>
            </a:r>
            <a:r>
              <a:rPr lang="en" sz="1700" dirty="0">
                <a:solidFill>
                  <a:schemeClr val="tx1"/>
                </a:solidFill>
              </a:rPr>
              <a:t> launch pad, the key switches will be turned and arm the electronics bay. </a:t>
            </a:r>
            <a:endParaRPr lang="en" dirty="0">
              <a:solidFill>
                <a:schemeClr val="tx1"/>
              </a:solidFill>
            </a:endParaRPr>
          </a:p>
          <a:p>
            <a:pPr marL="723900" lvl="1" indent="-279400">
              <a:spcBef>
                <a:spcPts val="900"/>
              </a:spcBef>
              <a:spcAft>
                <a:spcPts val="0"/>
              </a:spcAft>
              <a:buClr>
                <a:srgbClr val="000000"/>
              </a:buClr>
              <a:buSzPts val="1200"/>
              <a:buFont typeface="Noto Sans Symbols"/>
              <a:buChar char="−"/>
            </a:pPr>
            <a:r>
              <a:rPr lang="en" sz="1700" dirty="0"/>
              <a:t>After Rover is placed in payload section:</a:t>
            </a:r>
          </a:p>
          <a:p>
            <a:pPr marL="1371600" lvl="2" indent="-336550">
              <a:spcBef>
                <a:spcPts val="900"/>
              </a:spcBef>
              <a:spcAft>
                <a:spcPts val="0"/>
              </a:spcAft>
              <a:buClr>
                <a:srgbClr val="000000"/>
              </a:buClr>
              <a:buSzPts val="1700"/>
              <a:buFontTx/>
              <a:buChar char="■"/>
            </a:pPr>
            <a:r>
              <a:rPr lang="en" sz="1700" dirty="0"/>
              <a:t>Arming Button is pressed and prep cycle commences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26"/>
        <p:cNvGrpSpPr/>
        <p:nvPr/>
      </p:nvGrpSpPr>
      <p:grpSpPr>
        <a:xfrm>
          <a:off x="0" y="0"/>
          <a:ext cx="0" cy="0"/>
          <a:chOff x="0" y="0"/>
          <a:chExt cx="0" cy="0"/>
        </a:xfrm>
      </p:grpSpPr>
      <p:sp>
        <p:nvSpPr>
          <p:cNvPr id="327" name="Shape 327"/>
          <p:cNvSpPr txBox="1">
            <a:spLocks noGrp="1"/>
          </p:cNvSpPr>
          <p:nvPr>
            <p:ph type="title"/>
          </p:nvPr>
        </p:nvSpPr>
        <p:spPr>
          <a:xfrm>
            <a:off x="503237" y="301625"/>
            <a:ext cx="9070974" cy="658812"/>
          </a:xfrm>
          <a:prstGeom prst="rect">
            <a:avLst/>
          </a:prstGeom>
          <a:noFill/>
          <a:ln>
            <a:noFill/>
          </a:ln>
        </p:spPr>
        <p:txBody>
          <a:bodyPr wrap="square" lIns="0" tIns="24100" rIns="0" bIns="0" anchor="ctr" anchorCtr="0">
            <a:noAutofit/>
          </a:bodyPr>
          <a:lstStyle/>
          <a:p>
            <a:pPr>
              <a:buClr>
                <a:srgbClr val="000000"/>
              </a:buClr>
              <a:buSzPct val="25000"/>
            </a:pPr>
            <a:r>
              <a:rPr lang="en-US"/>
              <a:t>Rocket Program</a:t>
            </a:r>
            <a:r>
              <a:rPr lang="en-US" sz="3200" b="0" i="0" u="none" strike="noStrike" cap="none">
                <a:solidFill>
                  <a:srgbClr val="000000"/>
                </a:solidFill>
                <a:latin typeface="Arial"/>
                <a:ea typeface="Arial"/>
                <a:cs typeface="Arial"/>
                <a:sym typeface="Arial"/>
              </a:rPr>
              <a:t> Schedule</a:t>
            </a:r>
          </a:p>
        </p:txBody>
      </p:sp>
      <p:pic>
        <p:nvPicPr>
          <p:cNvPr id="12" name="Picture 12">
            <a:extLst>
              <a:ext uri="{FF2B5EF4-FFF2-40B4-BE49-F238E27FC236}">
                <a16:creationId xmlns="" xmlns:a16="http://schemas.microsoft.com/office/drawing/2014/main" id="{45AC7580-6214-984D-8C93-918771406542}"/>
              </a:ext>
            </a:extLst>
          </p:cNvPr>
          <p:cNvPicPr>
            <a:picLocks noChangeAspect="1"/>
          </p:cNvPicPr>
          <p:nvPr/>
        </p:nvPicPr>
        <p:blipFill>
          <a:blip r:embed="rId3"/>
          <a:stretch>
            <a:fillRect/>
          </a:stretch>
        </p:blipFill>
        <p:spPr>
          <a:xfrm>
            <a:off x="2063887" y="1194615"/>
            <a:ext cx="5949673" cy="623723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379E852-69A3-40A6-A3CA-8FB11A0532C5}"/>
              </a:ext>
            </a:extLst>
          </p:cNvPr>
          <p:cNvSpPr>
            <a:spLocks noGrp="1"/>
          </p:cNvSpPr>
          <p:nvPr>
            <p:ph type="title"/>
          </p:nvPr>
        </p:nvSpPr>
        <p:spPr/>
        <p:txBody>
          <a:bodyPr/>
          <a:lstStyle/>
          <a:p>
            <a:r>
              <a:rPr lang="en-US"/>
              <a:t>Payload Program Schedule</a:t>
            </a:r>
            <a:endParaRPr lang="en-US">
              <a:solidFill>
                <a:schemeClr val="tx1"/>
              </a:solidFill>
            </a:endParaRPr>
          </a:p>
        </p:txBody>
      </p:sp>
      <p:pic>
        <p:nvPicPr>
          <p:cNvPr id="4" name="Picture 4" descr="A screenshot of a cell phone&#10;&#10;Description generated with very high confidence">
            <a:extLst>
              <a:ext uri="{FF2B5EF4-FFF2-40B4-BE49-F238E27FC236}">
                <a16:creationId xmlns="" xmlns:a16="http://schemas.microsoft.com/office/drawing/2014/main" id="{53BB53D6-D52D-45B6-BE49-3004912BCD1C}"/>
              </a:ext>
            </a:extLst>
          </p:cNvPr>
          <p:cNvPicPr>
            <a:picLocks noChangeAspect="1"/>
          </p:cNvPicPr>
          <p:nvPr/>
        </p:nvPicPr>
        <p:blipFill>
          <a:blip r:embed="rId2"/>
          <a:stretch>
            <a:fillRect/>
          </a:stretch>
        </p:blipFill>
        <p:spPr>
          <a:xfrm>
            <a:off x="684213" y="1662113"/>
            <a:ext cx="9107445" cy="4429644"/>
          </a:xfrm>
          <a:prstGeom prst="rect">
            <a:avLst/>
          </a:prstGeom>
        </p:spPr>
      </p:pic>
    </p:spTree>
    <p:extLst>
      <p:ext uri="{BB962C8B-B14F-4D97-AF65-F5344CB8AC3E}">
        <p14:creationId xmlns:p14="http://schemas.microsoft.com/office/powerpoint/2010/main" val="34310077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503237" y="301625"/>
            <a:ext cx="9070974" cy="658812"/>
          </a:xfrm>
          <a:prstGeom prst="rect">
            <a:avLst/>
          </a:prstGeom>
          <a:noFill/>
          <a:ln>
            <a:noFill/>
          </a:ln>
        </p:spPr>
        <p:txBody>
          <a:bodyPr wrap="square" lIns="0" tIns="24100" rIns="0" bIns="0" anchor="ctr" anchorCtr="0">
            <a:noAutofit/>
          </a:bodyPr>
          <a:lstStyle/>
          <a:p>
            <a:pPr marL="0" marR="0" lvl="0" indent="0" algn="ctr" rtl="0">
              <a:lnSpc>
                <a:spcPct val="94000"/>
              </a:lnSpc>
              <a:spcBef>
                <a:spcPts val="0"/>
              </a:spcBef>
              <a:spcAft>
                <a:spcPts val="0"/>
              </a:spcAft>
              <a:buClr>
                <a:srgbClr val="000000"/>
              </a:buClr>
              <a:buSzPct val="25000"/>
              <a:buFont typeface="Arial"/>
              <a:buNone/>
            </a:pPr>
            <a:r>
              <a:rPr lang="en-US" sz="3200" b="0" i="0" u="none" strike="noStrike" cap="none">
                <a:solidFill>
                  <a:srgbClr val="000000"/>
                </a:solidFill>
                <a:latin typeface="Arial"/>
                <a:ea typeface="Arial"/>
                <a:cs typeface="Arial"/>
                <a:sym typeface="Arial"/>
              </a:rPr>
              <a:t>Presentation Outline</a:t>
            </a:r>
          </a:p>
        </p:txBody>
      </p:sp>
      <p:graphicFrame>
        <p:nvGraphicFramePr>
          <p:cNvPr id="6" name="Table 5">
            <a:extLst>
              <a:ext uri="{FF2B5EF4-FFF2-40B4-BE49-F238E27FC236}">
                <a16:creationId xmlns="" xmlns:a16="http://schemas.microsoft.com/office/drawing/2014/main" id="{9322AF2A-D0AC-4635-9121-C34E0D383CD1}"/>
              </a:ext>
            </a:extLst>
          </p:cNvPr>
          <p:cNvGraphicFramePr>
            <a:graphicFrameLocks noGrp="1"/>
          </p:cNvGraphicFramePr>
          <p:nvPr>
            <p:extLst>
              <p:ext uri="{D42A27DB-BD31-4B8C-83A1-F6EECF244321}">
                <p14:modId xmlns:p14="http://schemas.microsoft.com/office/powerpoint/2010/main" val="587554164"/>
              </p:ext>
            </p:extLst>
          </p:nvPr>
        </p:nvGraphicFramePr>
        <p:xfrm>
          <a:off x="1801504" y="1461298"/>
          <a:ext cx="6474436" cy="5168030"/>
        </p:xfrm>
        <a:graphic>
          <a:graphicData uri="http://schemas.openxmlformats.org/drawingml/2006/table">
            <a:tbl>
              <a:tblPr firstRow="1" bandRow="1">
                <a:tableStyleId>{5C22544A-7EE6-4342-B048-85BDC9FD1C3A}</a:tableStyleId>
              </a:tblPr>
              <a:tblGrid>
                <a:gridCol w="3237218">
                  <a:extLst>
                    <a:ext uri="{9D8B030D-6E8A-4147-A177-3AD203B41FA5}">
                      <a16:colId xmlns="" xmlns:a16="http://schemas.microsoft.com/office/drawing/2014/main" val="1558590743"/>
                    </a:ext>
                  </a:extLst>
                </a:gridCol>
                <a:gridCol w="3237218">
                  <a:extLst>
                    <a:ext uri="{9D8B030D-6E8A-4147-A177-3AD203B41FA5}">
                      <a16:colId xmlns="" xmlns:a16="http://schemas.microsoft.com/office/drawing/2014/main" val="2569442956"/>
                    </a:ext>
                  </a:extLst>
                </a:gridCol>
              </a:tblGrid>
              <a:tr h="516803">
                <a:tc>
                  <a:txBody>
                    <a:bodyPr/>
                    <a:lstStyle/>
                    <a:p>
                      <a:pPr algn="ctr"/>
                      <a:r>
                        <a:rPr lang="en-US"/>
                        <a:t>Team Member Name</a:t>
                      </a:r>
                    </a:p>
                  </a:txBody>
                  <a:tcPr/>
                </a:tc>
                <a:tc>
                  <a:txBody>
                    <a:bodyPr/>
                    <a:lstStyle/>
                    <a:p>
                      <a:pPr algn="ctr"/>
                      <a:r>
                        <a:rPr lang="en-US"/>
                        <a:t>Section Presenting</a:t>
                      </a:r>
                    </a:p>
                  </a:txBody>
                  <a:tcPr/>
                </a:tc>
                <a:extLst>
                  <a:ext uri="{0D108BD9-81ED-4DB2-BD59-A6C34878D82A}">
                    <a16:rowId xmlns="" xmlns:a16="http://schemas.microsoft.com/office/drawing/2014/main" val="603256409"/>
                  </a:ext>
                </a:extLst>
              </a:tr>
              <a:tr h="516803">
                <a:tc>
                  <a:txBody>
                    <a:bodyPr/>
                    <a:lstStyle/>
                    <a:p>
                      <a:pPr algn="ctr"/>
                      <a:r>
                        <a:rPr lang="en-US"/>
                        <a:t>Adam Winchell</a:t>
                      </a:r>
                    </a:p>
                  </a:txBody>
                  <a:tcPr/>
                </a:tc>
                <a:tc>
                  <a:txBody>
                    <a:bodyPr/>
                    <a:lstStyle/>
                    <a:p>
                      <a:pPr algn="ctr"/>
                      <a:r>
                        <a:rPr lang="en-US"/>
                        <a:t>Intro &amp; Rocket Design</a:t>
                      </a:r>
                    </a:p>
                  </a:txBody>
                  <a:tcPr/>
                </a:tc>
                <a:extLst>
                  <a:ext uri="{0D108BD9-81ED-4DB2-BD59-A6C34878D82A}">
                    <a16:rowId xmlns="" xmlns:a16="http://schemas.microsoft.com/office/drawing/2014/main" val="4010110275"/>
                  </a:ext>
                </a:extLst>
              </a:tr>
              <a:tr h="516803">
                <a:tc>
                  <a:txBody>
                    <a:bodyPr/>
                    <a:lstStyle/>
                    <a:p>
                      <a:pPr algn="ctr"/>
                      <a:r>
                        <a:rPr lang="en-US"/>
                        <a:t>Zach Ruth</a:t>
                      </a:r>
                    </a:p>
                  </a:txBody>
                  <a:tcPr/>
                </a:tc>
                <a:tc>
                  <a:txBody>
                    <a:bodyPr/>
                    <a:lstStyle/>
                    <a:p>
                      <a:pPr algn="ctr"/>
                      <a:r>
                        <a:rPr lang="en-US"/>
                        <a:t>Rocket Design</a:t>
                      </a:r>
                    </a:p>
                  </a:txBody>
                  <a:tcPr/>
                </a:tc>
                <a:extLst>
                  <a:ext uri="{0D108BD9-81ED-4DB2-BD59-A6C34878D82A}">
                    <a16:rowId xmlns="" xmlns:a16="http://schemas.microsoft.com/office/drawing/2014/main" val="183019737"/>
                  </a:ext>
                </a:extLst>
              </a:tr>
              <a:tr h="516803">
                <a:tc>
                  <a:txBody>
                    <a:bodyPr/>
                    <a:lstStyle/>
                    <a:p>
                      <a:pPr algn="ctr"/>
                      <a:r>
                        <a:rPr lang="en-US"/>
                        <a:t>Sarah Staley</a:t>
                      </a:r>
                    </a:p>
                  </a:txBody>
                  <a:tcPr/>
                </a:tc>
                <a:tc>
                  <a:txBody>
                    <a:bodyPr/>
                    <a:lstStyle/>
                    <a:p>
                      <a:pPr algn="ctr"/>
                      <a:r>
                        <a:rPr lang="en-US"/>
                        <a:t>System Overview</a:t>
                      </a:r>
                    </a:p>
                  </a:txBody>
                  <a:tcPr/>
                </a:tc>
                <a:extLst>
                  <a:ext uri="{0D108BD9-81ED-4DB2-BD59-A6C34878D82A}">
                    <a16:rowId xmlns="" xmlns:a16="http://schemas.microsoft.com/office/drawing/2014/main" val="2759934377"/>
                  </a:ext>
                </a:extLst>
              </a:tr>
              <a:tr h="516803">
                <a:tc>
                  <a:txBody>
                    <a:bodyPr/>
                    <a:lstStyle/>
                    <a:p>
                      <a:pPr algn="ctr"/>
                      <a:r>
                        <a:rPr lang="en-US"/>
                        <a:t>Ryan Shields</a:t>
                      </a:r>
                    </a:p>
                  </a:txBody>
                  <a:tcPr/>
                </a:tc>
                <a:tc>
                  <a:txBody>
                    <a:bodyPr/>
                    <a:lstStyle/>
                    <a:p>
                      <a:pPr algn="ctr"/>
                      <a:r>
                        <a:rPr lang="en-US"/>
                        <a:t>System Overview</a:t>
                      </a:r>
                    </a:p>
                  </a:txBody>
                  <a:tcPr/>
                </a:tc>
                <a:extLst>
                  <a:ext uri="{0D108BD9-81ED-4DB2-BD59-A6C34878D82A}">
                    <a16:rowId xmlns="" xmlns:a16="http://schemas.microsoft.com/office/drawing/2014/main" val="3345902994"/>
                  </a:ext>
                </a:extLst>
              </a:tr>
              <a:tr h="516803">
                <a:tc>
                  <a:txBody>
                    <a:bodyPr/>
                    <a:lstStyle/>
                    <a:p>
                      <a:pPr algn="ctr"/>
                      <a:r>
                        <a:rPr lang="en-US"/>
                        <a:t>Gabe Berman</a:t>
                      </a:r>
                    </a:p>
                  </a:txBody>
                  <a:tcPr/>
                </a:tc>
                <a:tc>
                  <a:txBody>
                    <a:bodyPr/>
                    <a:lstStyle/>
                    <a:p>
                      <a:pPr algn="ctr"/>
                      <a:r>
                        <a:rPr lang="en-US"/>
                        <a:t>Schedule</a:t>
                      </a:r>
                    </a:p>
                  </a:txBody>
                  <a:tcPr/>
                </a:tc>
                <a:extLst>
                  <a:ext uri="{0D108BD9-81ED-4DB2-BD59-A6C34878D82A}">
                    <a16:rowId xmlns="" xmlns:a16="http://schemas.microsoft.com/office/drawing/2014/main" val="1443079394"/>
                  </a:ext>
                </a:extLst>
              </a:tr>
              <a:tr h="516803">
                <a:tc>
                  <a:txBody>
                    <a:bodyPr/>
                    <a:lstStyle/>
                    <a:p>
                      <a:pPr algn="ctr"/>
                      <a:r>
                        <a:rPr lang="en-US"/>
                        <a:t>Jakub Becker</a:t>
                      </a:r>
                    </a:p>
                  </a:txBody>
                  <a:tcPr/>
                </a:tc>
                <a:tc>
                  <a:txBody>
                    <a:bodyPr/>
                    <a:lstStyle/>
                    <a:p>
                      <a:pPr algn="ctr"/>
                      <a:r>
                        <a:rPr lang="en-US"/>
                        <a:t>Rover Design</a:t>
                      </a:r>
                    </a:p>
                  </a:txBody>
                  <a:tcPr/>
                </a:tc>
                <a:extLst>
                  <a:ext uri="{0D108BD9-81ED-4DB2-BD59-A6C34878D82A}">
                    <a16:rowId xmlns="" xmlns:a16="http://schemas.microsoft.com/office/drawing/2014/main" val="2403927902"/>
                  </a:ext>
                </a:extLst>
              </a:tr>
              <a:tr h="516803">
                <a:tc>
                  <a:txBody>
                    <a:bodyPr/>
                    <a:lstStyle/>
                    <a:p>
                      <a:pPr algn="ctr"/>
                      <a:r>
                        <a:rPr lang="en-US"/>
                        <a:t>Michael Geyer</a:t>
                      </a:r>
                    </a:p>
                  </a:txBody>
                  <a:tcPr/>
                </a:tc>
                <a:tc>
                  <a:txBody>
                    <a:bodyPr/>
                    <a:lstStyle/>
                    <a:p>
                      <a:pPr algn="ctr"/>
                      <a:r>
                        <a:rPr lang="en-US"/>
                        <a:t>Rover Design</a:t>
                      </a:r>
                    </a:p>
                  </a:txBody>
                  <a:tcPr/>
                </a:tc>
                <a:extLst>
                  <a:ext uri="{0D108BD9-81ED-4DB2-BD59-A6C34878D82A}">
                    <a16:rowId xmlns="" xmlns:a16="http://schemas.microsoft.com/office/drawing/2014/main" val="2807545057"/>
                  </a:ext>
                </a:extLst>
              </a:tr>
              <a:tr h="516803">
                <a:tc>
                  <a:txBody>
                    <a:bodyPr/>
                    <a:lstStyle/>
                    <a:p>
                      <a:pPr algn="ctr"/>
                      <a:r>
                        <a:rPr lang="en-US"/>
                        <a:t>Tyler Sengia</a:t>
                      </a:r>
                    </a:p>
                  </a:txBody>
                  <a:tcPr/>
                </a:tc>
                <a:tc>
                  <a:txBody>
                    <a:bodyPr/>
                    <a:lstStyle/>
                    <a:p>
                      <a:pPr algn="ctr"/>
                      <a:r>
                        <a:rPr lang="en-US"/>
                        <a:t>Testing &amp; Schedule</a:t>
                      </a:r>
                    </a:p>
                  </a:txBody>
                  <a:tcPr/>
                </a:tc>
                <a:extLst>
                  <a:ext uri="{0D108BD9-81ED-4DB2-BD59-A6C34878D82A}">
                    <a16:rowId xmlns="" xmlns:a16="http://schemas.microsoft.com/office/drawing/2014/main" val="541273114"/>
                  </a:ext>
                </a:extLst>
              </a:tr>
              <a:tr h="516803">
                <a:tc>
                  <a:txBody>
                    <a:bodyPr/>
                    <a:lstStyle/>
                    <a:p>
                      <a:pPr algn="ctr"/>
                      <a:r>
                        <a:rPr lang="en-US"/>
                        <a:t>Hayden Forbush</a:t>
                      </a:r>
                    </a:p>
                  </a:txBody>
                  <a:tcPr/>
                </a:tc>
                <a:tc>
                  <a:txBody>
                    <a:bodyPr/>
                    <a:lstStyle/>
                    <a:p>
                      <a:pPr algn="ctr"/>
                      <a:r>
                        <a:rPr lang="en-US"/>
                        <a:t>Budgeting</a:t>
                      </a:r>
                    </a:p>
                  </a:txBody>
                  <a:tcPr/>
                </a:tc>
                <a:extLst>
                  <a:ext uri="{0D108BD9-81ED-4DB2-BD59-A6C34878D82A}">
                    <a16:rowId xmlns="" xmlns:a16="http://schemas.microsoft.com/office/drawing/2014/main" val="374494425"/>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FD3D20D-D82F-7D47-8AE7-3A509A820727}"/>
              </a:ext>
            </a:extLst>
          </p:cNvPr>
          <p:cNvSpPr>
            <a:spLocks noGrp="1"/>
          </p:cNvSpPr>
          <p:nvPr>
            <p:ph type="title"/>
          </p:nvPr>
        </p:nvSpPr>
        <p:spPr/>
        <p:txBody>
          <a:bodyPr/>
          <a:lstStyle/>
          <a:p>
            <a:r>
              <a:rPr lang="en-US"/>
              <a:t>Rocket </a:t>
            </a:r>
            <a:r>
              <a:rPr lang="en-US" dirty="0"/>
              <a:t>Program Schedule</a:t>
            </a:r>
          </a:p>
        </p:txBody>
      </p:sp>
      <p:pic>
        <p:nvPicPr>
          <p:cNvPr id="4" name="Picture 4">
            <a:extLst>
              <a:ext uri="{FF2B5EF4-FFF2-40B4-BE49-F238E27FC236}">
                <a16:creationId xmlns="" xmlns:a16="http://schemas.microsoft.com/office/drawing/2014/main" id="{F77C4764-5CF3-7C44-95EC-4976A81608D8}"/>
              </a:ext>
            </a:extLst>
          </p:cNvPr>
          <p:cNvPicPr>
            <a:picLocks noChangeAspect="1"/>
          </p:cNvPicPr>
          <p:nvPr/>
        </p:nvPicPr>
        <p:blipFill>
          <a:blip r:embed="rId2"/>
          <a:stretch>
            <a:fillRect/>
          </a:stretch>
        </p:blipFill>
        <p:spPr>
          <a:xfrm>
            <a:off x="1278275" y="1599035"/>
            <a:ext cx="7524073" cy="4847596"/>
          </a:xfrm>
          <a:prstGeom prst="rect">
            <a:avLst/>
          </a:prstGeom>
        </p:spPr>
      </p:pic>
    </p:spTree>
    <p:extLst>
      <p:ext uri="{BB962C8B-B14F-4D97-AF65-F5344CB8AC3E}">
        <p14:creationId xmlns:p14="http://schemas.microsoft.com/office/powerpoint/2010/main" val="32908935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14726" y="257175"/>
            <a:ext cx="7086600" cy="732696"/>
          </a:xfrm>
        </p:spPr>
        <p:txBody>
          <a:bodyPr/>
          <a:lstStyle/>
          <a:p>
            <a:r>
              <a:rPr lang="en-US"/>
              <a:t>Service and Component      </a:t>
            </a:r>
            <a:r>
              <a:rPr lang="en-US">
                <a:solidFill>
                  <a:schemeClr val="tx1"/>
                </a:solidFill>
              </a:rPr>
              <a:t/>
            </a:r>
            <a:br>
              <a:rPr lang="en-US">
                <a:solidFill>
                  <a:schemeClr val="tx1"/>
                </a:solidFill>
              </a:rPr>
            </a:br>
            <a:r>
              <a:rPr lang="en-US"/>
              <a:t>Schedule </a:t>
            </a:r>
          </a:p>
        </p:txBody>
      </p:sp>
      <p:sp>
        <p:nvSpPr>
          <p:cNvPr id="3" name="Subtitle 2"/>
          <p:cNvSpPr>
            <a:spLocks noGrp="1"/>
          </p:cNvSpPr>
          <p:nvPr>
            <p:ph type="subTitle" idx="1"/>
          </p:nvPr>
        </p:nvSpPr>
        <p:spPr>
          <a:xfrm>
            <a:off x="509589" y="1657944"/>
            <a:ext cx="8960809" cy="5325261"/>
          </a:xfrm>
        </p:spPr>
        <p:txBody>
          <a:bodyPr/>
          <a:lstStyle/>
          <a:p>
            <a:pPr>
              <a:buFont typeface="Arial" panose="020B0604020202020204" pitchFamily="34" charset="0"/>
              <a:buChar char="•"/>
            </a:pPr>
            <a:endParaRPr lang="en-US" sz="2000" b="1" u="sng" dirty="0"/>
          </a:p>
          <a:p>
            <a:pPr>
              <a:buFont typeface="Arial" panose="020B0604020202020204" pitchFamily="34" charset="0"/>
              <a:buChar char="•"/>
            </a:pPr>
            <a:r>
              <a:rPr lang="en-US" sz="2000" dirty="0"/>
              <a:t>The rockets components were all received on November 17 2017</a:t>
            </a:r>
            <a:endParaRPr lang="en-US" dirty="0">
              <a:solidFill>
                <a:schemeClr val="tx1"/>
              </a:solidFill>
            </a:endParaRPr>
          </a:p>
          <a:p>
            <a:pPr>
              <a:buFont typeface="Arial" panose="020B0604020202020204" pitchFamily="34" charset="0"/>
              <a:buChar char="•"/>
            </a:pPr>
            <a:r>
              <a:rPr lang="en-US" sz="2000" dirty="0"/>
              <a:t>K-1000 motors were ordered on October 30th, and arrived January 5</a:t>
            </a:r>
            <a:r>
              <a:rPr lang="en-US" sz="2000" baseline="30000" dirty="0"/>
              <a:t>th</a:t>
            </a:r>
            <a:endParaRPr lang="en-US" sz="2000" dirty="0"/>
          </a:p>
          <a:p>
            <a:pPr>
              <a:buFont typeface="Arial" panose="020B0604020202020204" pitchFamily="34" charset="0"/>
              <a:buChar char="•"/>
            </a:pPr>
            <a:r>
              <a:rPr lang="en-US" sz="2000" dirty="0"/>
              <a:t>K-1440 motors were ordered January 16 and arrived January 24</a:t>
            </a:r>
          </a:p>
          <a:p>
            <a:pPr>
              <a:buFont typeface="Arial" panose="020B0604020202020204" pitchFamily="34" charset="0"/>
              <a:buChar char="•"/>
            </a:pPr>
            <a:r>
              <a:rPr lang="en-US" sz="2000" dirty="0"/>
              <a:t>Parachutes were ordered October 20th, and arrived December 11</a:t>
            </a:r>
            <a:r>
              <a:rPr lang="en-US" sz="2000" baseline="30000" dirty="0"/>
              <a:t>th</a:t>
            </a:r>
            <a:endParaRPr lang="en-US" sz="2000" dirty="0"/>
          </a:p>
          <a:p>
            <a:pPr>
              <a:buFont typeface="Arial" panose="020B0604020202020204" pitchFamily="34" charset="0"/>
              <a:buChar char="•"/>
            </a:pPr>
            <a:r>
              <a:rPr lang="en-US" sz="2000" dirty="0"/>
              <a:t>Phenolic Body tubes were ordered from Public Missiles limited on December 13</a:t>
            </a:r>
            <a:r>
              <a:rPr lang="en-US" sz="2000" baseline="30000" dirty="0"/>
              <a:t>th</a:t>
            </a:r>
            <a:r>
              <a:rPr lang="en-US" sz="2000" dirty="0"/>
              <a:t>  and received them December 20</a:t>
            </a:r>
            <a:r>
              <a:rPr lang="en-US" sz="2000" baseline="30000" dirty="0"/>
              <a:t>th</a:t>
            </a:r>
            <a:r>
              <a:rPr lang="en-US" sz="2000" dirty="0"/>
              <a:t> </a:t>
            </a:r>
          </a:p>
          <a:p>
            <a:pPr>
              <a:buFont typeface="Arial" panose="020B0604020202020204" pitchFamily="34" charset="0"/>
              <a:buChar char="•"/>
            </a:pPr>
            <a:r>
              <a:rPr lang="en-US" sz="2000" dirty="0"/>
              <a:t>The body tubes were precut </a:t>
            </a:r>
            <a:r>
              <a:rPr lang="es-419" sz="2000" dirty="0"/>
              <a:t>by the company at about the time it was </a:t>
            </a:r>
            <a:r>
              <a:rPr lang="es-419" sz="2000" dirty="0" err="1"/>
              <a:t>ordered</a:t>
            </a:r>
            <a:r>
              <a:rPr lang="es-419" sz="2000" dirty="0"/>
              <a:t>.</a:t>
            </a:r>
            <a:endParaRPr lang="en-US" sz="2000" dirty="0"/>
          </a:p>
          <a:p>
            <a:pPr>
              <a:buFont typeface="Arial" panose="020B0604020202020204" pitchFamily="34" charset="0"/>
              <a:buChar char="•"/>
            </a:pPr>
            <a:endParaRPr lang="en-US" sz="2000" dirty="0"/>
          </a:p>
        </p:txBody>
      </p:sp>
      <p:sp>
        <p:nvSpPr>
          <p:cNvPr id="4" name="Slide Number Placeholder 3">
            <a:extLst>
              <a:ext uri="{FF2B5EF4-FFF2-40B4-BE49-F238E27FC236}">
                <a16:creationId xmlns="" xmlns:a16="http://schemas.microsoft.com/office/drawing/2014/main" id="{BDE69B77-A296-4FE8-B46F-CD97459677F7}"/>
              </a:ext>
            </a:extLst>
          </p:cNvPr>
          <p:cNvSpPr>
            <a:spLocks noGrp="1"/>
          </p:cNvSpPr>
          <p:nvPr>
            <p:ph type="sldNum" idx="12"/>
          </p:nvPr>
        </p:nvSpPr>
        <p:spPr/>
        <p:txBody>
          <a:bodyPr/>
          <a:lstStyle/>
          <a:p>
            <a:pPr marL="0" marR="0" lvl="0" indent="0" algn="l" rtl="0">
              <a:lnSpc>
                <a:spcPct val="94000"/>
              </a:lnSpc>
              <a:spcBef>
                <a:spcPts val="0"/>
              </a:spcBef>
              <a:spcAft>
                <a:spcPts val="0"/>
              </a:spcAft>
              <a:buSzPct val="25000"/>
              <a:buNone/>
            </a:pPr>
            <a:fld id="{00000000-1234-1234-1234-123412341234}" type="slidenum">
              <a:rPr lang="en-US" sz="1800" b="0" i="0" u="none" smtClean="0">
                <a:solidFill>
                  <a:srgbClr val="000000"/>
                </a:solidFill>
                <a:latin typeface="Arial"/>
                <a:ea typeface="Arial"/>
                <a:cs typeface="Arial"/>
                <a:sym typeface="Arial"/>
              </a:rPr>
              <a:t>71</a:t>
            </a:fld>
            <a:endParaRPr lang="en-US" sz="1800" b="0" i="0" u="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4347580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33"/>
        <p:cNvGrpSpPr/>
        <p:nvPr/>
      </p:nvGrpSpPr>
      <p:grpSpPr>
        <a:xfrm>
          <a:off x="0" y="0"/>
          <a:ext cx="0" cy="0"/>
          <a:chOff x="0" y="0"/>
          <a:chExt cx="0" cy="0"/>
        </a:xfrm>
      </p:grpSpPr>
      <p:sp>
        <p:nvSpPr>
          <p:cNvPr id="334" name="Shape 334"/>
          <p:cNvSpPr txBox="1">
            <a:spLocks noGrp="1"/>
          </p:cNvSpPr>
          <p:nvPr>
            <p:ph type="title"/>
          </p:nvPr>
        </p:nvSpPr>
        <p:spPr>
          <a:xfrm>
            <a:off x="503237" y="301625"/>
            <a:ext cx="9070974" cy="658812"/>
          </a:xfrm>
          <a:prstGeom prst="rect">
            <a:avLst/>
          </a:prstGeom>
          <a:noFill/>
          <a:ln>
            <a:noFill/>
          </a:ln>
        </p:spPr>
        <p:txBody>
          <a:bodyPr wrap="square" lIns="0" tIns="24100" rIns="0" bIns="0" anchor="ctr" anchorCtr="0">
            <a:noAutofit/>
          </a:bodyPr>
          <a:lstStyle/>
          <a:p>
            <a:pPr marL="0" marR="0" lvl="0" indent="0" algn="ctr" rtl="0">
              <a:lnSpc>
                <a:spcPct val="94000"/>
              </a:lnSpc>
              <a:spcBef>
                <a:spcPts val="0"/>
              </a:spcBef>
              <a:spcAft>
                <a:spcPts val="0"/>
              </a:spcAft>
              <a:buClr>
                <a:srgbClr val="000000"/>
              </a:buClr>
              <a:buSzPct val="25000"/>
              <a:buFont typeface="Arial"/>
              <a:buNone/>
            </a:pPr>
            <a:r>
              <a:rPr lang="en-US" sz="3200" b="0" i="0" u="none" strike="noStrike" cap="none">
                <a:solidFill>
                  <a:srgbClr val="000000"/>
                </a:solidFill>
                <a:latin typeface="Arial"/>
                <a:ea typeface="Arial"/>
                <a:cs typeface="Arial"/>
                <a:sym typeface="Arial"/>
              </a:rPr>
              <a:t>Program Budget</a:t>
            </a:r>
            <a:r>
              <a:rPr lang="en-US" sz="3200" b="0" i="0" u="none" strike="noStrike" cap="none" dirty="0">
                <a:solidFill>
                  <a:srgbClr val="000000"/>
                </a:solidFill>
                <a:latin typeface="Arial"/>
                <a:ea typeface="Arial"/>
                <a:cs typeface="Arial"/>
                <a:sym typeface="Arial"/>
              </a:rPr>
              <a:t> </a:t>
            </a:r>
            <a:endParaRPr lang="en-US" sz="3200" b="0" i="0" u="none" strike="noStrike" cap="none">
              <a:solidFill>
                <a:srgbClr val="000000"/>
              </a:solidFill>
              <a:latin typeface="Arial"/>
              <a:ea typeface="Arial"/>
              <a:cs typeface="Arial"/>
              <a:sym typeface="Arial"/>
            </a:endParaRPr>
          </a:p>
        </p:txBody>
      </p:sp>
      <p:sp>
        <p:nvSpPr>
          <p:cNvPr id="4" name="TextBox 3">
            <a:extLst>
              <a:ext uri="{FF2B5EF4-FFF2-40B4-BE49-F238E27FC236}">
                <a16:creationId xmlns="" xmlns:a16="http://schemas.microsoft.com/office/drawing/2014/main" id="{0FD07017-1650-D949-8E1C-5322552A560E}"/>
              </a:ext>
            </a:extLst>
          </p:cNvPr>
          <p:cNvSpPr txBox="1"/>
          <p:nvPr/>
        </p:nvSpPr>
        <p:spPr>
          <a:xfrm>
            <a:off x="323884" y="1190625"/>
            <a:ext cx="8023640" cy="461665"/>
          </a:xfrm>
          <a:prstGeom prst="rect">
            <a:avLst/>
          </a:prstGeom>
          <a:noFill/>
        </p:spPr>
        <p:txBody>
          <a:bodyPr wrap="square" rtlCol="0">
            <a:spAutoFit/>
          </a:bodyPr>
          <a:lstStyle/>
          <a:p>
            <a:pPr algn="l"/>
            <a:r>
              <a:rPr lang="en-US" sz="2400" b="1" dirty="0"/>
              <a:t>Components</a:t>
            </a:r>
          </a:p>
        </p:txBody>
      </p:sp>
      <p:pic>
        <p:nvPicPr>
          <p:cNvPr id="5" name="Picture 5">
            <a:extLst>
              <a:ext uri="{FF2B5EF4-FFF2-40B4-BE49-F238E27FC236}">
                <a16:creationId xmlns="" xmlns:a16="http://schemas.microsoft.com/office/drawing/2014/main" id="{F7224F04-E934-414B-A96E-B1C1D68DC3F8}"/>
              </a:ext>
            </a:extLst>
          </p:cNvPr>
          <p:cNvPicPr>
            <a:picLocks noChangeAspect="1"/>
          </p:cNvPicPr>
          <p:nvPr/>
        </p:nvPicPr>
        <p:blipFill>
          <a:blip r:embed="rId3"/>
          <a:stretch>
            <a:fillRect/>
          </a:stretch>
        </p:blipFill>
        <p:spPr>
          <a:xfrm>
            <a:off x="247650" y="1649413"/>
            <a:ext cx="7953098" cy="5798597"/>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22AB649-A272-B044-977D-D115D9771A52}"/>
              </a:ext>
            </a:extLst>
          </p:cNvPr>
          <p:cNvSpPr>
            <a:spLocks noGrp="1"/>
          </p:cNvSpPr>
          <p:nvPr>
            <p:ph type="title"/>
          </p:nvPr>
        </p:nvSpPr>
        <p:spPr/>
        <p:txBody>
          <a:bodyPr/>
          <a:lstStyle/>
          <a:p>
            <a:r>
              <a:rPr lang="en-US" dirty="0"/>
              <a:t>Program Budget</a:t>
            </a:r>
            <a:endParaRPr lang="en-US"/>
          </a:p>
        </p:txBody>
      </p:sp>
      <p:sp>
        <p:nvSpPr>
          <p:cNvPr id="3" name="Text Placeholder 2">
            <a:extLst>
              <a:ext uri="{FF2B5EF4-FFF2-40B4-BE49-F238E27FC236}">
                <a16:creationId xmlns="" xmlns:a16="http://schemas.microsoft.com/office/drawing/2014/main" id="{7756542E-3F24-9242-B8EF-EBE05F8DD8C8}"/>
              </a:ext>
            </a:extLst>
          </p:cNvPr>
          <p:cNvSpPr>
            <a:spLocks noGrp="1"/>
          </p:cNvSpPr>
          <p:nvPr>
            <p:ph type="body" idx="1"/>
          </p:nvPr>
        </p:nvSpPr>
        <p:spPr>
          <a:xfrm>
            <a:off x="1193454" y="1785467"/>
            <a:ext cx="2437089" cy="1342085"/>
          </a:xfrm>
        </p:spPr>
        <p:txBody>
          <a:bodyPr/>
          <a:lstStyle/>
          <a:p>
            <a:r>
              <a:rPr lang="en-US" b="1" dirty="0"/>
              <a:t>Services</a:t>
            </a:r>
          </a:p>
        </p:txBody>
      </p:sp>
      <p:pic>
        <p:nvPicPr>
          <p:cNvPr id="6" name="Picture 6">
            <a:extLst>
              <a:ext uri="{FF2B5EF4-FFF2-40B4-BE49-F238E27FC236}">
                <a16:creationId xmlns="" xmlns:a16="http://schemas.microsoft.com/office/drawing/2014/main" id="{6A958242-E032-F941-AF03-E4C0DA4C36E9}"/>
              </a:ext>
            </a:extLst>
          </p:cNvPr>
          <p:cNvPicPr>
            <a:picLocks noChangeAspect="1"/>
          </p:cNvPicPr>
          <p:nvPr/>
        </p:nvPicPr>
        <p:blipFill>
          <a:blip r:embed="rId2"/>
          <a:stretch>
            <a:fillRect/>
          </a:stretch>
        </p:blipFill>
        <p:spPr>
          <a:xfrm>
            <a:off x="1072989" y="3108501"/>
            <a:ext cx="8208036" cy="1323622"/>
          </a:xfrm>
          <a:prstGeom prst="rect">
            <a:avLst/>
          </a:prstGeom>
        </p:spPr>
      </p:pic>
    </p:spTree>
    <p:extLst>
      <p:ext uri="{BB962C8B-B14F-4D97-AF65-F5344CB8AC3E}">
        <p14:creationId xmlns:p14="http://schemas.microsoft.com/office/powerpoint/2010/main" val="116226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4C66330-E6D8-F240-9F45-83C0E6335572}"/>
              </a:ext>
            </a:extLst>
          </p:cNvPr>
          <p:cNvSpPr>
            <a:spLocks noGrp="1"/>
          </p:cNvSpPr>
          <p:nvPr>
            <p:ph type="title"/>
          </p:nvPr>
        </p:nvSpPr>
        <p:spPr/>
        <p:txBody>
          <a:bodyPr/>
          <a:lstStyle/>
          <a:p>
            <a:r>
              <a:rPr lang="en-US" dirty="0"/>
              <a:t>Program Budget</a:t>
            </a:r>
            <a:endParaRPr lang="en-US"/>
          </a:p>
        </p:txBody>
      </p:sp>
      <p:sp>
        <p:nvSpPr>
          <p:cNvPr id="3" name="Text Placeholder 2">
            <a:extLst>
              <a:ext uri="{FF2B5EF4-FFF2-40B4-BE49-F238E27FC236}">
                <a16:creationId xmlns="" xmlns:a16="http://schemas.microsoft.com/office/drawing/2014/main" id="{D29E1D7B-D713-BD4A-8924-E88DD53FD36F}"/>
              </a:ext>
            </a:extLst>
          </p:cNvPr>
          <p:cNvSpPr>
            <a:spLocks noGrp="1"/>
          </p:cNvSpPr>
          <p:nvPr>
            <p:ph type="body" idx="1"/>
          </p:nvPr>
        </p:nvSpPr>
        <p:spPr>
          <a:xfrm>
            <a:off x="503237" y="1768475"/>
            <a:ext cx="2754589" cy="1516929"/>
          </a:xfrm>
        </p:spPr>
        <p:txBody>
          <a:bodyPr/>
          <a:lstStyle/>
          <a:p>
            <a:r>
              <a:rPr lang="en-US" b="1" dirty="0"/>
              <a:t>Travel expenses</a:t>
            </a:r>
          </a:p>
        </p:txBody>
      </p:sp>
      <p:pic>
        <p:nvPicPr>
          <p:cNvPr id="4" name="Picture 4">
            <a:extLst>
              <a:ext uri="{FF2B5EF4-FFF2-40B4-BE49-F238E27FC236}">
                <a16:creationId xmlns="" xmlns:a16="http://schemas.microsoft.com/office/drawing/2014/main" id="{D4ED3CE9-AF9D-AB4E-8F19-464C2B558484}"/>
              </a:ext>
            </a:extLst>
          </p:cNvPr>
          <p:cNvPicPr>
            <a:picLocks noChangeAspect="1"/>
          </p:cNvPicPr>
          <p:nvPr/>
        </p:nvPicPr>
        <p:blipFill>
          <a:blip r:embed="rId2"/>
          <a:stretch>
            <a:fillRect/>
          </a:stretch>
        </p:blipFill>
        <p:spPr>
          <a:xfrm>
            <a:off x="360574" y="2823276"/>
            <a:ext cx="9351535" cy="2549855"/>
          </a:xfrm>
          <a:prstGeom prst="rect">
            <a:avLst/>
          </a:prstGeom>
        </p:spPr>
      </p:pic>
      <p:sp>
        <p:nvSpPr>
          <p:cNvPr id="6" name="TextBox 5">
            <a:extLst>
              <a:ext uri="{FF2B5EF4-FFF2-40B4-BE49-F238E27FC236}">
                <a16:creationId xmlns="" xmlns:a16="http://schemas.microsoft.com/office/drawing/2014/main" id="{943DEECC-E25D-2347-AF15-F0A58F052214}"/>
              </a:ext>
            </a:extLst>
          </p:cNvPr>
          <p:cNvSpPr txBox="1"/>
          <p:nvPr/>
        </p:nvSpPr>
        <p:spPr>
          <a:xfrm>
            <a:off x="676412" y="5411932"/>
            <a:ext cx="2581413" cy="461665"/>
          </a:xfrm>
          <a:prstGeom prst="rect">
            <a:avLst/>
          </a:prstGeom>
          <a:noFill/>
        </p:spPr>
        <p:txBody>
          <a:bodyPr wrap="square" rtlCol="0">
            <a:spAutoFit/>
          </a:bodyPr>
          <a:lstStyle/>
          <a:p>
            <a:pPr algn="l"/>
            <a:r>
              <a:rPr lang="es-419" sz="2400" b="1" dirty="0"/>
              <a:t>Grand Total</a:t>
            </a:r>
            <a:endParaRPr lang="en-US" sz="2400" b="1" dirty="0"/>
          </a:p>
        </p:txBody>
      </p:sp>
      <p:pic>
        <p:nvPicPr>
          <p:cNvPr id="5" name="Picture 7">
            <a:extLst>
              <a:ext uri="{FF2B5EF4-FFF2-40B4-BE49-F238E27FC236}">
                <a16:creationId xmlns="" xmlns:a16="http://schemas.microsoft.com/office/drawing/2014/main" id="{483A4F69-1E2A-1843-B0E7-354604A4B6BB}"/>
              </a:ext>
            </a:extLst>
          </p:cNvPr>
          <p:cNvPicPr>
            <a:picLocks noChangeAspect="1"/>
          </p:cNvPicPr>
          <p:nvPr/>
        </p:nvPicPr>
        <p:blipFill>
          <a:blip r:embed="rId3"/>
          <a:stretch>
            <a:fillRect/>
          </a:stretch>
        </p:blipFill>
        <p:spPr>
          <a:xfrm>
            <a:off x="360574" y="6136858"/>
            <a:ext cx="9351535" cy="871046"/>
          </a:xfrm>
          <a:prstGeom prst="rect">
            <a:avLst/>
          </a:prstGeom>
        </p:spPr>
      </p:pic>
    </p:spTree>
    <p:extLst>
      <p:ext uri="{BB962C8B-B14F-4D97-AF65-F5344CB8AC3E}">
        <p14:creationId xmlns:p14="http://schemas.microsoft.com/office/powerpoint/2010/main" val="19959728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A89F228-00CB-4C43-A489-D8A5E19FF433}"/>
              </a:ext>
            </a:extLst>
          </p:cNvPr>
          <p:cNvSpPr>
            <a:spLocks noGrp="1"/>
          </p:cNvSpPr>
          <p:nvPr>
            <p:ph type="title"/>
          </p:nvPr>
        </p:nvSpPr>
        <p:spPr/>
        <p:txBody>
          <a:bodyPr/>
          <a:lstStyle/>
          <a:p>
            <a:r>
              <a:rPr lang="en-US"/>
              <a:t>Program</a:t>
            </a:r>
            <a:r>
              <a:rPr lang="en-US">
                <a:solidFill>
                  <a:schemeClr val="tx1"/>
                </a:solidFill>
              </a:rPr>
              <a:t> budget cont.</a:t>
            </a:r>
            <a:endParaRPr lang="en-US" err="1">
              <a:solidFill>
                <a:schemeClr val="tx1"/>
              </a:solidFill>
            </a:endParaRPr>
          </a:p>
        </p:txBody>
      </p:sp>
      <p:pic>
        <p:nvPicPr>
          <p:cNvPr id="4" name="Picture 4" descr="A screenshot of a cell phone&#10;&#10;Description generated with very high confidence">
            <a:extLst>
              <a:ext uri="{FF2B5EF4-FFF2-40B4-BE49-F238E27FC236}">
                <a16:creationId xmlns="" xmlns:a16="http://schemas.microsoft.com/office/drawing/2014/main" id="{CC578953-48B5-46E4-8CEB-1A7DFA990E09}"/>
              </a:ext>
            </a:extLst>
          </p:cNvPr>
          <p:cNvPicPr>
            <a:picLocks noChangeAspect="1"/>
          </p:cNvPicPr>
          <p:nvPr/>
        </p:nvPicPr>
        <p:blipFill>
          <a:blip r:embed="rId2"/>
          <a:stretch>
            <a:fillRect/>
          </a:stretch>
        </p:blipFill>
        <p:spPr>
          <a:xfrm>
            <a:off x="47630" y="2562225"/>
            <a:ext cx="9758377" cy="2266062"/>
          </a:xfrm>
          <a:prstGeom prst="rect">
            <a:avLst/>
          </a:prstGeom>
        </p:spPr>
      </p:pic>
    </p:spTree>
    <p:extLst>
      <p:ext uri="{BB962C8B-B14F-4D97-AF65-F5344CB8AC3E}">
        <p14:creationId xmlns:p14="http://schemas.microsoft.com/office/powerpoint/2010/main" val="29654537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D1794D8-F89F-4155-912A-B549551C6676}"/>
              </a:ext>
            </a:extLst>
          </p:cNvPr>
          <p:cNvSpPr>
            <a:spLocks noGrp="1"/>
          </p:cNvSpPr>
          <p:nvPr>
            <p:ph type="title"/>
          </p:nvPr>
        </p:nvSpPr>
        <p:spPr/>
        <p:txBody>
          <a:bodyPr/>
          <a:lstStyle/>
          <a:p>
            <a:r>
              <a:rPr lang="en-US"/>
              <a:t>Payload Summary</a:t>
            </a:r>
            <a:endParaRPr lang="en-US">
              <a:solidFill>
                <a:schemeClr val="tx1"/>
              </a:solidFill>
            </a:endParaRPr>
          </a:p>
        </p:txBody>
      </p:sp>
      <p:sp>
        <p:nvSpPr>
          <p:cNvPr id="4" name="TextBox 3">
            <a:extLst>
              <a:ext uri="{FF2B5EF4-FFF2-40B4-BE49-F238E27FC236}">
                <a16:creationId xmlns="" xmlns:a16="http://schemas.microsoft.com/office/drawing/2014/main" id="{7524762D-7667-40C2-BF34-DB562F48601A}"/>
              </a:ext>
            </a:extLst>
          </p:cNvPr>
          <p:cNvSpPr txBox="1"/>
          <p:nvPr/>
        </p:nvSpPr>
        <p:spPr>
          <a:xfrm>
            <a:off x="341313" y="1471613"/>
            <a:ext cx="9573386" cy="193899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r>
              <a:rPr lang="en-US" sz="2000" dirty="0"/>
              <a:t>Development moves very fast, </a:t>
            </a:r>
            <a:r>
              <a:rPr lang="en-US" sz="2000" dirty="0" smtClean="0"/>
              <a:t>every </a:t>
            </a:r>
            <a:r>
              <a:rPr lang="en-US" sz="2000" dirty="0"/>
              <a:t>day new ideas arise and changes/additions are made to the design. Some key accomplishments were successfully transmitting images and successful sensor testing. Some issues we ran into were the legality of our “rover”, material requirements, sensor accuracy, and lander layout. The electronics system is in the process of being constructed into its final form, and the lander and rover designs are beginning to be constructed.</a:t>
            </a:r>
          </a:p>
        </p:txBody>
      </p:sp>
    </p:spTree>
    <p:extLst>
      <p:ext uri="{BB962C8B-B14F-4D97-AF65-F5344CB8AC3E}">
        <p14:creationId xmlns:p14="http://schemas.microsoft.com/office/powerpoint/2010/main" val="22860442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40"/>
        <p:cNvGrpSpPr/>
        <p:nvPr/>
      </p:nvGrpSpPr>
      <p:grpSpPr>
        <a:xfrm>
          <a:off x="0" y="0"/>
          <a:ext cx="0" cy="0"/>
          <a:chOff x="0" y="0"/>
          <a:chExt cx="0" cy="0"/>
        </a:xfrm>
      </p:grpSpPr>
      <p:sp>
        <p:nvSpPr>
          <p:cNvPr id="341" name="Shape 341"/>
          <p:cNvSpPr txBox="1">
            <a:spLocks noGrp="1"/>
          </p:cNvSpPr>
          <p:nvPr>
            <p:ph type="title"/>
          </p:nvPr>
        </p:nvSpPr>
        <p:spPr>
          <a:xfrm>
            <a:off x="503237" y="301625"/>
            <a:ext cx="9070974" cy="658812"/>
          </a:xfrm>
          <a:prstGeom prst="rect">
            <a:avLst/>
          </a:prstGeom>
          <a:noFill/>
          <a:ln>
            <a:noFill/>
          </a:ln>
        </p:spPr>
        <p:txBody>
          <a:bodyPr wrap="square" lIns="0" tIns="24100" rIns="0" bIns="0" anchor="ctr" anchorCtr="0">
            <a:noAutofit/>
          </a:bodyPr>
          <a:lstStyle/>
          <a:p>
            <a:pPr marL="0" marR="0" lvl="0" indent="0" algn="ctr" rtl="0">
              <a:lnSpc>
                <a:spcPct val="94000"/>
              </a:lnSpc>
              <a:spcBef>
                <a:spcPts val="0"/>
              </a:spcBef>
              <a:spcAft>
                <a:spcPts val="0"/>
              </a:spcAft>
              <a:buClr>
                <a:srgbClr val="000000"/>
              </a:buClr>
              <a:buSzPct val="25000"/>
              <a:buFont typeface="Arial"/>
              <a:buNone/>
            </a:pPr>
            <a:r>
              <a:rPr lang="en-US" sz="3200" b="0" i="0" u="none" strike="noStrike" cap="none" dirty="0">
                <a:solidFill>
                  <a:srgbClr val="000000"/>
                </a:solidFill>
                <a:latin typeface="Arial"/>
                <a:ea typeface="Arial"/>
                <a:cs typeface="Arial"/>
                <a:sym typeface="Arial"/>
              </a:rPr>
              <a:t> Rocket Summary</a:t>
            </a:r>
          </a:p>
        </p:txBody>
      </p:sp>
      <p:sp>
        <p:nvSpPr>
          <p:cNvPr id="342" name="Shape 342"/>
          <p:cNvSpPr txBox="1">
            <a:spLocks noGrp="1"/>
          </p:cNvSpPr>
          <p:nvPr>
            <p:ph type="body" idx="1"/>
          </p:nvPr>
        </p:nvSpPr>
        <p:spPr>
          <a:xfrm>
            <a:off x="314358" y="1619250"/>
            <a:ext cx="9070974" cy="4997449"/>
          </a:xfrm>
          <a:prstGeom prst="rect">
            <a:avLst/>
          </a:prstGeom>
          <a:noFill/>
          <a:ln>
            <a:noFill/>
          </a:ln>
        </p:spPr>
        <p:txBody>
          <a:bodyPr wrap="square" lIns="0" tIns="18000" rIns="0" bIns="0" anchor="t" anchorCtr="0">
            <a:noAutofit/>
          </a:bodyPr>
          <a:lstStyle/>
          <a:p>
            <a:pPr marL="443230">
              <a:spcAft>
                <a:spcPts val="0"/>
              </a:spcAft>
              <a:buClr>
                <a:srgbClr val="000000"/>
              </a:buClr>
              <a:buSzPct val="45000"/>
              <a:buFont typeface="Noto Sans Symbols"/>
              <a:buChar char="●"/>
            </a:pPr>
            <a:r>
              <a:rPr lang="en-US" dirty="0"/>
              <a:t>Now we are reconstructing the rocket and so far redesigning the rocket has gone well. It's design so the rocket is lighter, fixing the issue with the CG and the CP. We fixed this issue by enlarging the fins so the CP is behind the CG by at least by a caliber. we are almost complete with making the rocket lighter to fix the 5:1 TWR. Thus far the only tests that have been completed on the rocket is an ejection test that was successful but the first flight is scheduled to happen on our </a:t>
            </a:r>
            <a:r>
              <a:rPr lang="es-419" dirty="0"/>
              <a:t>pending</a:t>
            </a:r>
            <a:r>
              <a:rPr lang="en-US" dirty="0"/>
              <a:t> </a:t>
            </a:r>
            <a:r>
              <a:rPr lang="es-419" dirty="0"/>
              <a:t>February</a:t>
            </a:r>
            <a:r>
              <a:rPr lang="en-US" dirty="0"/>
              <a:t> launch.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503237" y="301625"/>
            <a:ext cx="9070974" cy="658812"/>
          </a:xfrm>
          <a:prstGeom prst="rect">
            <a:avLst/>
          </a:prstGeom>
          <a:noFill/>
          <a:ln>
            <a:noFill/>
          </a:ln>
        </p:spPr>
        <p:txBody>
          <a:bodyPr wrap="square" lIns="0" tIns="24100" rIns="0" bIns="0" anchor="ctr" anchorCtr="0">
            <a:noAutofit/>
          </a:bodyPr>
          <a:lstStyle/>
          <a:p>
            <a:pPr marL="0" marR="0" lvl="0" indent="0" algn="ctr" rtl="0">
              <a:lnSpc>
                <a:spcPct val="94000"/>
              </a:lnSpc>
              <a:spcBef>
                <a:spcPts val="0"/>
              </a:spcBef>
              <a:spcAft>
                <a:spcPts val="0"/>
              </a:spcAft>
              <a:buClr>
                <a:srgbClr val="000000"/>
              </a:buClr>
              <a:buSzPct val="25000"/>
              <a:buFont typeface="Arial"/>
              <a:buNone/>
            </a:pPr>
            <a:r>
              <a:rPr lang="en-US" sz="3200" b="0" i="0" u="none" strike="noStrike" cap="none">
                <a:solidFill>
                  <a:srgbClr val="000000"/>
                </a:solidFill>
                <a:latin typeface="Arial"/>
                <a:ea typeface="Arial"/>
                <a:cs typeface="Arial"/>
                <a:sym typeface="Arial"/>
              </a:rPr>
              <a:t>Team Organization</a:t>
            </a:r>
          </a:p>
        </p:txBody>
      </p:sp>
      <p:graphicFrame>
        <p:nvGraphicFramePr>
          <p:cNvPr id="6" name="Table 5">
            <a:extLst>
              <a:ext uri="{FF2B5EF4-FFF2-40B4-BE49-F238E27FC236}">
                <a16:creationId xmlns="" xmlns:a16="http://schemas.microsoft.com/office/drawing/2014/main" id="{4B57F722-2905-49A9-A4B4-7BD7C732DD2C}"/>
              </a:ext>
            </a:extLst>
          </p:cNvPr>
          <p:cNvGraphicFramePr>
            <a:graphicFrameLocks noGrp="1"/>
          </p:cNvGraphicFramePr>
          <p:nvPr>
            <p:extLst>
              <p:ext uri="{D42A27DB-BD31-4B8C-83A1-F6EECF244321}">
                <p14:modId xmlns:p14="http://schemas.microsoft.com/office/powerpoint/2010/main" val="1772621698"/>
              </p:ext>
            </p:extLst>
          </p:nvPr>
        </p:nvGraphicFramePr>
        <p:xfrm>
          <a:off x="1801504" y="1461298"/>
          <a:ext cx="6474436" cy="5168030"/>
        </p:xfrm>
        <a:graphic>
          <a:graphicData uri="http://schemas.openxmlformats.org/drawingml/2006/table">
            <a:tbl>
              <a:tblPr firstRow="1" bandRow="1">
                <a:tableStyleId>{5C22544A-7EE6-4342-B048-85BDC9FD1C3A}</a:tableStyleId>
              </a:tblPr>
              <a:tblGrid>
                <a:gridCol w="3237218">
                  <a:extLst>
                    <a:ext uri="{9D8B030D-6E8A-4147-A177-3AD203B41FA5}">
                      <a16:colId xmlns="" xmlns:a16="http://schemas.microsoft.com/office/drawing/2014/main" val="1558590743"/>
                    </a:ext>
                  </a:extLst>
                </a:gridCol>
                <a:gridCol w="3237218">
                  <a:extLst>
                    <a:ext uri="{9D8B030D-6E8A-4147-A177-3AD203B41FA5}">
                      <a16:colId xmlns="" xmlns:a16="http://schemas.microsoft.com/office/drawing/2014/main" val="2569442956"/>
                    </a:ext>
                  </a:extLst>
                </a:gridCol>
              </a:tblGrid>
              <a:tr h="516803">
                <a:tc>
                  <a:txBody>
                    <a:bodyPr/>
                    <a:lstStyle/>
                    <a:p>
                      <a:pPr algn="ctr"/>
                      <a:r>
                        <a:rPr lang="en-US"/>
                        <a:t>Team Member Name</a:t>
                      </a:r>
                    </a:p>
                  </a:txBody>
                  <a:tcPr/>
                </a:tc>
                <a:tc>
                  <a:txBody>
                    <a:bodyPr/>
                    <a:lstStyle/>
                    <a:p>
                      <a:pPr algn="ctr"/>
                      <a:r>
                        <a:rPr lang="en-US"/>
                        <a:t>Section Presenting</a:t>
                      </a:r>
                    </a:p>
                  </a:txBody>
                  <a:tcPr/>
                </a:tc>
                <a:extLst>
                  <a:ext uri="{0D108BD9-81ED-4DB2-BD59-A6C34878D82A}">
                    <a16:rowId xmlns="" xmlns:a16="http://schemas.microsoft.com/office/drawing/2014/main" val="603256409"/>
                  </a:ext>
                </a:extLst>
              </a:tr>
              <a:tr h="516803">
                <a:tc>
                  <a:txBody>
                    <a:bodyPr/>
                    <a:lstStyle/>
                    <a:p>
                      <a:pPr algn="ctr"/>
                      <a:r>
                        <a:rPr lang="en-US"/>
                        <a:t>Adam Winchell</a:t>
                      </a:r>
                    </a:p>
                  </a:txBody>
                  <a:tcPr/>
                </a:tc>
                <a:tc>
                  <a:txBody>
                    <a:bodyPr/>
                    <a:lstStyle/>
                    <a:p>
                      <a:pPr algn="ctr"/>
                      <a:r>
                        <a:rPr lang="en-US"/>
                        <a:t>Intro &amp; Rocket Design</a:t>
                      </a:r>
                    </a:p>
                  </a:txBody>
                  <a:tcPr/>
                </a:tc>
                <a:extLst>
                  <a:ext uri="{0D108BD9-81ED-4DB2-BD59-A6C34878D82A}">
                    <a16:rowId xmlns="" xmlns:a16="http://schemas.microsoft.com/office/drawing/2014/main" val="4010110275"/>
                  </a:ext>
                </a:extLst>
              </a:tr>
              <a:tr h="516803">
                <a:tc>
                  <a:txBody>
                    <a:bodyPr/>
                    <a:lstStyle/>
                    <a:p>
                      <a:pPr algn="ctr"/>
                      <a:r>
                        <a:rPr lang="en-US"/>
                        <a:t>Zach Ruth</a:t>
                      </a:r>
                    </a:p>
                  </a:txBody>
                  <a:tcPr/>
                </a:tc>
                <a:tc>
                  <a:txBody>
                    <a:bodyPr/>
                    <a:lstStyle/>
                    <a:p>
                      <a:pPr algn="ctr"/>
                      <a:r>
                        <a:rPr lang="en-US"/>
                        <a:t>Rocket Design</a:t>
                      </a:r>
                    </a:p>
                  </a:txBody>
                  <a:tcPr/>
                </a:tc>
                <a:extLst>
                  <a:ext uri="{0D108BD9-81ED-4DB2-BD59-A6C34878D82A}">
                    <a16:rowId xmlns="" xmlns:a16="http://schemas.microsoft.com/office/drawing/2014/main" val="183019737"/>
                  </a:ext>
                </a:extLst>
              </a:tr>
              <a:tr h="516803">
                <a:tc>
                  <a:txBody>
                    <a:bodyPr/>
                    <a:lstStyle/>
                    <a:p>
                      <a:pPr algn="ctr"/>
                      <a:r>
                        <a:rPr lang="en-US"/>
                        <a:t>Sarah Staley</a:t>
                      </a:r>
                    </a:p>
                  </a:txBody>
                  <a:tcPr/>
                </a:tc>
                <a:tc>
                  <a:txBody>
                    <a:bodyPr/>
                    <a:lstStyle/>
                    <a:p>
                      <a:pPr algn="ctr"/>
                      <a:r>
                        <a:rPr lang="en-US"/>
                        <a:t>System Overview</a:t>
                      </a:r>
                    </a:p>
                  </a:txBody>
                  <a:tcPr/>
                </a:tc>
                <a:extLst>
                  <a:ext uri="{0D108BD9-81ED-4DB2-BD59-A6C34878D82A}">
                    <a16:rowId xmlns="" xmlns:a16="http://schemas.microsoft.com/office/drawing/2014/main" val="2759934377"/>
                  </a:ext>
                </a:extLst>
              </a:tr>
              <a:tr h="516803">
                <a:tc>
                  <a:txBody>
                    <a:bodyPr/>
                    <a:lstStyle/>
                    <a:p>
                      <a:pPr algn="ctr"/>
                      <a:r>
                        <a:rPr lang="en-US"/>
                        <a:t>Ryan Shields</a:t>
                      </a:r>
                    </a:p>
                  </a:txBody>
                  <a:tcPr/>
                </a:tc>
                <a:tc>
                  <a:txBody>
                    <a:bodyPr/>
                    <a:lstStyle/>
                    <a:p>
                      <a:pPr algn="ctr"/>
                      <a:r>
                        <a:rPr lang="en-US"/>
                        <a:t>System Overview</a:t>
                      </a:r>
                    </a:p>
                  </a:txBody>
                  <a:tcPr/>
                </a:tc>
                <a:extLst>
                  <a:ext uri="{0D108BD9-81ED-4DB2-BD59-A6C34878D82A}">
                    <a16:rowId xmlns="" xmlns:a16="http://schemas.microsoft.com/office/drawing/2014/main" val="3345902994"/>
                  </a:ext>
                </a:extLst>
              </a:tr>
              <a:tr h="516803">
                <a:tc>
                  <a:txBody>
                    <a:bodyPr/>
                    <a:lstStyle/>
                    <a:p>
                      <a:pPr algn="ctr"/>
                      <a:r>
                        <a:rPr lang="en-US"/>
                        <a:t>Gabe Berman</a:t>
                      </a:r>
                    </a:p>
                  </a:txBody>
                  <a:tcPr/>
                </a:tc>
                <a:tc>
                  <a:txBody>
                    <a:bodyPr/>
                    <a:lstStyle/>
                    <a:p>
                      <a:pPr algn="ctr"/>
                      <a:r>
                        <a:rPr lang="en-US"/>
                        <a:t>Schedule</a:t>
                      </a:r>
                    </a:p>
                  </a:txBody>
                  <a:tcPr/>
                </a:tc>
                <a:extLst>
                  <a:ext uri="{0D108BD9-81ED-4DB2-BD59-A6C34878D82A}">
                    <a16:rowId xmlns="" xmlns:a16="http://schemas.microsoft.com/office/drawing/2014/main" val="1443079394"/>
                  </a:ext>
                </a:extLst>
              </a:tr>
              <a:tr h="516803">
                <a:tc>
                  <a:txBody>
                    <a:bodyPr/>
                    <a:lstStyle/>
                    <a:p>
                      <a:pPr algn="ctr"/>
                      <a:r>
                        <a:rPr lang="en-US"/>
                        <a:t>Jakub Becker</a:t>
                      </a:r>
                    </a:p>
                  </a:txBody>
                  <a:tcPr/>
                </a:tc>
                <a:tc>
                  <a:txBody>
                    <a:bodyPr/>
                    <a:lstStyle/>
                    <a:p>
                      <a:pPr algn="ctr"/>
                      <a:r>
                        <a:rPr lang="en-US"/>
                        <a:t>Rover Design</a:t>
                      </a:r>
                    </a:p>
                  </a:txBody>
                  <a:tcPr/>
                </a:tc>
                <a:extLst>
                  <a:ext uri="{0D108BD9-81ED-4DB2-BD59-A6C34878D82A}">
                    <a16:rowId xmlns="" xmlns:a16="http://schemas.microsoft.com/office/drawing/2014/main" val="2403927902"/>
                  </a:ext>
                </a:extLst>
              </a:tr>
              <a:tr h="516803">
                <a:tc>
                  <a:txBody>
                    <a:bodyPr/>
                    <a:lstStyle/>
                    <a:p>
                      <a:pPr algn="ctr"/>
                      <a:r>
                        <a:rPr lang="en-US"/>
                        <a:t>Michael Geyer</a:t>
                      </a:r>
                    </a:p>
                  </a:txBody>
                  <a:tcPr/>
                </a:tc>
                <a:tc>
                  <a:txBody>
                    <a:bodyPr/>
                    <a:lstStyle/>
                    <a:p>
                      <a:pPr algn="ctr"/>
                      <a:r>
                        <a:rPr lang="en-US"/>
                        <a:t>Rover Design</a:t>
                      </a:r>
                    </a:p>
                  </a:txBody>
                  <a:tcPr/>
                </a:tc>
                <a:extLst>
                  <a:ext uri="{0D108BD9-81ED-4DB2-BD59-A6C34878D82A}">
                    <a16:rowId xmlns="" xmlns:a16="http://schemas.microsoft.com/office/drawing/2014/main" val="2807545057"/>
                  </a:ext>
                </a:extLst>
              </a:tr>
              <a:tr h="516803">
                <a:tc>
                  <a:txBody>
                    <a:bodyPr/>
                    <a:lstStyle/>
                    <a:p>
                      <a:pPr algn="ctr"/>
                      <a:r>
                        <a:rPr lang="en-US"/>
                        <a:t>Tyler Sengia</a:t>
                      </a:r>
                    </a:p>
                  </a:txBody>
                  <a:tcPr/>
                </a:tc>
                <a:tc>
                  <a:txBody>
                    <a:bodyPr/>
                    <a:lstStyle/>
                    <a:p>
                      <a:pPr algn="ctr"/>
                      <a:r>
                        <a:rPr lang="en-US"/>
                        <a:t>Testing &amp; Schedule</a:t>
                      </a:r>
                    </a:p>
                  </a:txBody>
                  <a:tcPr/>
                </a:tc>
                <a:extLst>
                  <a:ext uri="{0D108BD9-81ED-4DB2-BD59-A6C34878D82A}">
                    <a16:rowId xmlns="" xmlns:a16="http://schemas.microsoft.com/office/drawing/2014/main" val="541273114"/>
                  </a:ext>
                </a:extLst>
              </a:tr>
              <a:tr h="516803">
                <a:tc>
                  <a:txBody>
                    <a:bodyPr/>
                    <a:lstStyle/>
                    <a:p>
                      <a:pPr algn="ctr"/>
                      <a:r>
                        <a:rPr lang="en-US"/>
                        <a:t>Hayden Forbush</a:t>
                      </a:r>
                    </a:p>
                  </a:txBody>
                  <a:tcPr/>
                </a:tc>
                <a:tc>
                  <a:txBody>
                    <a:bodyPr/>
                    <a:lstStyle/>
                    <a:p>
                      <a:pPr algn="ctr"/>
                      <a:r>
                        <a:rPr lang="en-US"/>
                        <a:t>Budgeting</a:t>
                      </a:r>
                    </a:p>
                  </a:txBody>
                  <a:tcPr/>
                </a:tc>
                <a:extLst>
                  <a:ext uri="{0D108BD9-81ED-4DB2-BD59-A6C34878D82A}">
                    <a16:rowId xmlns="" xmlns:a16="http://schemas.microsoft.com/office/drawing/2014/main" val="374494425"/>
                  </a:ext>
                </a:extLst>
              </a:tr>
            </a:tbl>
          </a:graphicData>
        </a:graphic>
      </p:graphicFrame>
      <p:graphicFrame>
        <p:nvGraphicFramePr>
          <p:cNvPr id="7" name="Table 6">
            <a:extLst>
              <a:ext uri="{FF2B5EF4-FFF2-40B4-BE49-F238E27FC236}">
                <a16:creationId xmlns="" xmlns:a16="http://schemas.microsoft.com/office/drawing/2014/main" id="{D83256B9-88C5-4B67-8176-D832289F24A2}"/>
              </a:ext>
            </a:extLst>
          </p:cNvPr>
          <p:cNvGraphicFramePr>
            <a:graphicFrameLocks noGrp="1"/>
          </p:cNvGraphicFramePr>
          <p:nvPr>
            <p:extLst>
              <p:ext uri="{D42A27DB-BD31-4B8C-83A1-F6EECF244321}">
                <p14:modId xmlns:p14="http://schemas.microsoft.com/office/powerpoint/2010/main" val="2160360031"/>
              </p:ext>
            </p:extLst>
          </p:nvPr>
        </p:nvGraphicFramePr>
        <p:xfrm>
          <a:off x="1810875" y="1380437"/>
          <a:ext cx="6455697" cy="6025250"/>
        </p:xfrm>
        <a:graphic>
          <a:graphicData uri="http://schemas.openxmlformats.org/drawingml/2006/table">
            <a:tbl>
              <a:tblPr firstRow="1" bandRow="1">
                <a:tableStyleId>{5C22544A-7EE6-4342-B048-85BDC9FD1C3A}</a:tableStyleId>
              </a:tblPr>
              <a:tblGrid>
                <a:gridCol w="3218325">
                  <a:extLst>
                    <a:ext uri="{9D8B030D-6E8A-4147-A177-3AD203B41FA5}">
                      <a16:colId xmlns="" xmlns:a16="http://schemas.microsoft.com/office/drawing/2014/main" val="20000"/>
                    </a:ext>
                  </a:extLst>
                </a:gridCol>
                <a:gridCol w="3237372">
                  <a:extLst>
                    <a:ext uri="{9D8B030D-6E8A-4147-A177-3AD203B41FA5}">
                      <a16:colId xmlns="" xmlns:a16="http://schemas.microsoft.com/office/drawing/2014/main" val="20001"/>
                    </a:ext>
                  </a:extLst>
                </a:gridCol>
              </a:tblGrid>
              <a:tr h="547750">
                <a:tc>
                  <a:txBody>
                    <a:bodyPr/>
                    <a:lstStyle/>
                    <a:p>
                      <a:pPr algn="ctr"/>
                      <a:r>
                        <a:rPr lang="en-US" dirty="0"/>
                        <a:t>Team</a:t>
                      </a:r>
                      <a:r>
                        <a:rPr lang="en-US" baseline="0" dirty="0"/>
                        <a:t> Member Name &amp; Grade</a:t>
                      </a:r>
                      <a:endParaRPr lang="en-US" dirty="0"/>
                    </a:p>
                  </a:txBody>
                  <a:tcPr/>
                </a:tc>
                <a:tc>
                  <a:txBody>
                    <a:bodyPr/>
                    <a:lstStyle/>
                    <a:p>
                      <a:pPr algn="ctr">
                        <a:buNone/>
                      </a:pPr>
                      <a:r>
                        <a:rPr lang="en-US"/>
                        <a:t>Team Member Role</a:t>
                      </a:r>
                    </a:p>
                  </a:txBody>
                  <a:tcPr/>
                </a:tc>
                <a:extLst>
                  <a:ext uri="{0D108BD9-81ED-4DB2-BD59-A6C34878D82A}">
                    <a16:rowId xmlns="" xmlns:a16="http://schemas.microsoft.com/office/drawing/2014/main" val="10000"/>
                  </a:ext>
                </a:extLst>
              </a:tr>
              <a:tr h="547750">
                <a:tc>
                  <a:txBody>
                    <a:bodyPr/>
                    <a:lstStyle/>
                    <a:p>
                      <a:pPr algn="ctr">
                        <a:buNone/>
                      </a:pPr>
                      <a:r>
                        <a:rPr lang="en-US"/>
                        <a:t>Adam Winchell – 12</a:t>
                      </a:r>
                    </a:p>
                  </a:txBody>
                  <a:tcPr/>
                </a:tc>
                <a:tc>
                  <a:txBody>
                    <a:bodyPr/>
                    <a:lstStyle/>
                    <a:p>
                      <a:pPr algn="ctr">
                        <a:buNone/>
                      </a:pPr>
                      <a:r>
                        <a:rPr lang="en-US"/>
                        <a:t>Team Captain</a:t>
                      </a:r>
                    </a:p>
                  </a:txBody>
                  <a:tcPr/>
                </a:tc>
                <a:extLst>
                  <a:ext uri="{0D108BD9-81ED-4DB2-BD59-A6C34878D82A}">
                    <a16:rowId xmlns="" xmlns:a16="http://schemas.microsoft.com/office/drawing/2014/main" val="10001"/>
                  </a:ext>
                </a:extLst>
              </a:tr>
              <a:tr h="547750">
                <a:tc>
                  <a:txBody>
                    <a:bodyPr/>
                    <a:lstStyle/>
                    <a:p>
                      <a:pPr algn="ctr">
                        <a:buNone/>
                      </a:pPr>
                      <a:r>
                        <a:rPr lang="en-US"/>
                        <a:t>Zachary </a:t>
                      </a:r>
                      <a:r>
                        <a:rPr lang="en-US" baseline="0"/>
                        <a:t>Ruth – 12</a:t>
                      </a:r>
                      <a:endParaRPr lang="en-US"/>
                    </a:p>
                  </a:txBody>
                  <a:tcPr/>
                </a:tc>
                <a:tc>
                  <a:txBody>
                    <a:bodyPr/>
                    <a:lstStyle/>
                    <a:p>
                      <a:pPr algn="ctr">
                        <a:buNone/>
                      </a:pPr>
                      <a:r>
                        <a:rPr lang="en-US"/>
                        <a:t>Team Co-Captain</a:t>
                      </a:r>
                    </a:p>
                  </a:txBody>
                  <a:tcPr/>
                </a:tc>
                <a:extLst>
                  <a:ext uri="{0D108BD9-81ED-4DB2-BD59-A6C34878D82A}">
                    <a16:rowId xmlns="" xmlns:a16="http://schemas.microsoft.com/office/drawing/2014/main" val="10002"/>
                  </a:ext>
                </a:extLst>
              </a:tr>
              <a:tr h="547750">
                <a:tc>
                  <a:txBody>
                    <a:bodyPr/>
                    <a:lstStyle/>
                    <a:p>
                      <a:pPr algn="ctr">
                        <a:buNone/>
                      </a:pPr>
                      <a:r>
                        <a:rPr lang="en-US"/>
                        <a:t>Tyler Sengia -12</a:t>
                      </a:r>
                    </a:p>
                  </a:txBody>
                  <a:tcPr/>
                </a:tc>
                <a:tc>
                  <a:txBody>
                    <a:bodyPr/>
                    <a:lstStyle/>
                    <a:p>
                      <a:pPr algn="ctr">
                        <a:buNone/>
                      </a:pPr>
                      <a:r>
                        <a:rPr lang="en-US"/>
                        <a:t>Rover Software Developer</a:t>
                      </a:r>
                    </a:p>
                  </a:txBody>
                  <a:tcPr/>
                </a:tc>
                <a:extLst>
                  <a:ext uri="{0D108BD9-81ED-4DB2-BD59-A6C34878D82A}">
                    <a16:rowId xmlns="" xmlns:a16="http://schemas.microsoft.com/office/drawing/2014/main" val="10003"/>
                  </a:ext>
                </a:extLst>
              </a:tr>
              <a:tr h="547750">
                <a:tc>
                  <a:txBody>
                    <a:bodyPr/>
                    <a:lstStyle/>
                    <a:p>
                      <a:pPr algn="ctr">
                        <a:buNone/>
                      </a:pPr>
                      <a:r>
                        <a:rPr lang="en-US" dirty="0"/>
                        <a:t>Michael </a:t>
                      </a:r>
                      <a:r>
                        <a:rPr lang="en-US" dirty="0" smtClean="0"/>
                        <a:t>Geyer </a:t>
                      </a:r>
                      <a:r>
                        <a:rPr lang="en-US" dirty="0"/>
                        <a:t>-12</a:t>
                      </a:r>
                    </a:p>
                  </a:txBody>
                  <a:tcPr/>
                </a:tc>
                <a:tc>
                  <a:txBody>
                    <a:bodyPr/>
                    <a:lstStyle/>
                    <a:p>
                      <a:pPr algn="ctr">
                        <a:buNone/>
                      </a:pPr>
                      <a:r>
                        <a:rPr lang="en-US"/>
                        <a:t>Rover</a:t>
                      </a:r>
                      <a:r>
                        <a:rPr lang="en-US" baseline="0"/>
                        <a:t> </a:t>
                      </a:r>
                      <a:r>
                        <a:rPr lang="en-US"/>
                        <a:t>Hardware</a:t>
                      </a:r>
                      <a:r>
                        <a:rPr lang="en-US" baseline="0"/>
                        <a:t> Developer</a:t>
                      </a:r>
                      <a:endParaRPr lang="en-US"/>
                    </a:p>
                  </a:txBody>
                  <a:tcPr/>
                </a:tc>
                <a:extLst>
                  <a:ext uri="{0D108BD9-81ED-4DB2-BD59-A6C34878D82A}">
                    <a16:rowId xmlns="" xmlns:a16="http://schemas.microsoft.com/office/drawing/2014/main" val="10004"/>
                  </a:ext>
                </a:extLst>
              </a:tr>
              <a:tr h="547750">
                <a:tc>
                  <a:txBody>
                    <a:bodyPr/>
                    <a:lstStyle/>
                    <a:p>
                      <a:pPr algn="ctr">
                        <a:buNone/>
                      </a:pPr>
                      <a:r>
                        <a:rPr lang="en-US"/>
                        <a:t>Ryan Shields -12</a:t>
                      </a:r>
                    </a:p>
                  </a:txBody>
                  <a:tcPr/>
                </a:tc>
                <a:tc>
                  <a:txBody>
                    <a:bodyPr/>
                    <a:lstStyle/>
                    <a:p>
                      <a:pPr algn="ctr">
                        <a:buNone/>
                      </a:pPr>
                      <a:r>
                        <a:rPr lang="en-US"/>
                        <a:t>System Developer </a:t>
                      </a:r>
                    </a:p>
                  </a:txBody>
                  <a:tcPr/>
                </a:tc>
                <a:extLst>
                  <a:ext uri="{0D108BD9-81ED-4DB2-BD59-A6C34878D82A}">
                    <a16:rowId xmlns="" xmlns:a16="http://schemas.microsoft.com/office/drawing/2014/main" val="10005"/>
                  </a:ext>
                </a:extLst>
              </a:tr>
              <a:tr h="547750">
                <a:tc>
                  <a:txBody>
                    <a:bodyPr/>
                    <a:lstStyle/>
                    <a:p>
                      <a:pPr algn="ctr">
                        <a:buNone/>
                      </a:pPr>
                      <a:endParaRPr lang="en-US" dirty="0"/>
                    </a:p>
                  </a:txBody>
                  <a:tcPr/>
                </a:tc>
                <a:tc>
                  <a:txBody>
                    <a:bodyPr/>
                    <a:lstStyle/>
                    <a:p>
                      <a:pPr algn="ctr">
                        <a:buNone/>
                      </a:pPr>
                      <a:endParaRPr lang="en-US" dirty="0"/>
                    </a:p>
                  </a:txBody>
                  <a:tcPr/>
                </a:tc>
                <a:extLst>
                  <a:ext uri="{0D108BD9-81ED-4DB2-BD59-A6C34878D82A}">
                    <a16:rowId xmlns="" xmlns:a16="http://schemas.microsoft.com/office/drawing/2014/main" val="10006"/>
                  </a:ext>
                </a:extLst>
              </a:tr>
              <a:tr h="547750">
                <a:tc>
                  <a:txBody>
                    <a:bodyPr/>
                    <a:lstStyle/>
                    <a:p>
                      <a:pPr algn="ctr">
                        <a:buNone/>
                      </a:pPr>
                      <a:r>
                        <a:rPr lang="en-US"/>
                        <a:t>Jakub</a:t>
                      </a:r>
                      <a:r>
                        <a:rPr lang="en-US" baseline="0"/>
                        <a:t> Becker – 11</a:t>
                      </a:r>
                      <a:endParaRPr lang="en-US"/>
                    </a:p>
                  </a:txBody>
                  <a:tcPr/>
                </a:tc>
                <a:tc>
                  <a:txBody>
                    <a:bodyPr/>
                    <a:lstStyle/>
                    <a:p>
                      <a:pPr algn="ctr">
                        <a:buNone/>
                      </a:pPr>
                      <a:r>
                        <a:rPr lang="en-US"/>
                        <a:t>Rover Manufacturing</a:t>
                      </a:r>
                    </a:p>
                  </a:txBody>
                  <a:tcPr/>
                </a:tc>
                <a:extLst>
                  <a:ext uri="{0D108BD9-81ED-4DB2-BD59-A6C34878D82A}">
                    <a16:rowId xmlns="" xmlns:a16="http://schemas.microsoft.com/office/drawing/2014/main" val="10007"/>
                  </a:ext>
                </a:extLst>
              </a:tr>
              <a:tr h="547750">
                <a:tc>
                  <a:txBody>
                    <a:bodyPr/>
                    <a:lstStyle/>
                    <a:p>
                      <a:pPr algn="ctr">
                        <a:buNone/>
                      </a:pPr>
                      <a:r>
                        <a:rPr lang="en-US"/>
                        <a:t>Sarah</a:t>
                      </a:r>
                      <a:r>
                        <a:rPr lang="en-US" baseline="0"/>
                        <a:t> Staley – 11</a:t>
                      </a:r>
                      <a:endParaRPr lang="en-US"/>
                    </a:p>
                  </a:txBody>
                  <a:tcPr/>
                </a:tc>
                <a:tc>
                  <a:txBody>
                    <a:bodyPr/>
                    <a:lstStyle/>
                    <a:p>
                      <a:pPr algn="ctr">
                        <a:buNone/>
                      </a:pPr>
                      <a:r>
                        <a:rPr lang="en-US"/>
                        <a:t>Electronics Bay Developer</a:t>
                      </a:r>
                    </a:p>
                  </a:txBody>
                  <a:tcPr/>
                </a:tc>
                <a:extLst>
                  <a:ext uri="{0D108BD9-81ED-4DB2-BD59-A6C34878D82A}">
                    <a16:rowId xmlns="" xmlns:a16="http://schemas.microsoft.com/office/drawing/2014/main" val="10008"/>
                  </a:ext>
                </a:extLst>
              </a:tr>
              <a:tr h="547750">
                <a:tc>
                  <a:txBody>
                    <a:bodyPr/>
                    <a:lstStyle/>
                    <a:p>
                      <a:pPr algn="ctr">
                        <a:buNone/>
                      </a:pPr>
                      <a:r>
                        <a:rPr lang="en-US"/>
                        <a:t>Gabriel</a:t>
                      </a:r>
                      <a:r>
                        <a:rPr lang="en-US" baseline="0"/>
                        <a:t> Berman -11</a:t>
                      </a:r>
                      <a:endParaRPr lang="en-US"/>
                    </a:p>
                  </a:txBody>
                  <a:tcPr/>
                </a:tc>
                <a:tc>
                  <a:txBody>
                    <a:bodyPr/>
                    <a:lstStyle/>
                    <a:p>
                      <a:pPr algn="ctr">
                        <a:buNone/>
                      </a:pPr>
                      <a:r>
                        <a:rPr lang="en-US"/>
                        <a:t>Team Safety Officer</a:t>
                      </a:r>
                    </a:p>
                  </a:txBody>
                  <a:tcPr/>
                </a:tc>
                <a:extLst>
                  <a:ext uri="{0D108BD9-81ED-4DB2-BD59-A6C34878D82A}">
                    <a16:rowId xmlns="" xmlns:a16="http://schemas.microsoft.com/office/drawing/2014/main" val="10009"/>
                  </a:ext>
                </a:extLst>
              </a:tr>
              <a:tr h="547750">
                <a:tc>
                  <a:txBody>
                    <a:bodyPr/>
                    <a:lstStyle/>
                    <a:p>
                      <a:pPr algn="ctr">
                        <a:buNone/>
                      </a:pPr>
                      <a:r>
                        <a:rPr lang="en-US"/>
                        <a:t>Hayden Forbush -9</a:t>
                      </a:r>
                    </a:p>
                  </a:txBody>
                  <a:tcPr/>
                </a:tc>
                <a:tc>
                  <a:txBody>
                    <a:bodyPr/>
                    <a:lstStyle/>
                    <a:p>
                      <a:pPr algn="ctr">
                        <a:buNone/>
                      </a:pPr>
                      <a:r>
                        <a:rPr lang="en-US"/>
                        <a:t>Financial Scheduler</a:t>
                      </a:r>
                    </a:p>
                  </a:txBody>
                  <a:tcPr/>
                </a:tc>
                <a:extLst>
                  <a:ext uri="{0D108BD9-81ED-4DB2-BD59-A6C34878D82A}">
                    <a16:rowId xmlns="" xmlns:a16="http://schemas.microsoft.com/office/drawing/2014/main" val="10010"/>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503237" y="301625"/>
            <a:ext cx="9070974" cy="658812"/>
          </a:xfrm>
          <a:prstGeom prst="rect">
            <a:avLst/>
          </a:prstGeom>
          <a:noFill/>
          <a:ln>
            <a:noFill/>
          </a:ln>
        </p:spPr>
        <p:txBody>
          <a:bodyPr wrap="square" lIns="0" tIns="24100" rIns="0" bIns="0" anchor="ctr" anchorCtr="0">
            <a:noAutofit/>
          </a:bodyPr>
          <a:lstStyle/>
          <a:p>
            <a:pPr marL="0" marR="0" lvl="0" indent="0" algn="ctr" rtl="0">
              <a:lnSpc>
                <a:spcPct val="94000"/>
              </a:lnSpc>
              <a:spcBef>
                <a:spcPts val="0"/>
              </a:spcBef>
              <a:spcAft>
                <a:spcPts val="0"/>
              </a:spcAft>
              <a:buClr>
                <a:srgbClr val="000000"/>
              </a:buClr>
              <a:buSzPct val="25000"/>
              <a:buFont typeface="Arial"/>
              <a:buNone/>
            </a:pPr>
            <a:r>
              <a:rPr lang="en-US" sz="3200" b="0" i="0" u="none" strike="noStrike" cap="none">
                <a:solidFill>
                  <a:srgbClr val="000000"/>
                </a:solidFill>
                <a:latin typeface="Arial"/>
                <a:ea typeface="Arial"/>
                <a:cs typeface="Arial"/>
                <a:sym typeface="Arial"/>
              </a:rPr>
              <a:t>Acronyms</a:t>
            </a:r>
          </a:p>
        </p:txBody>
      </p:sp>
      <p:sp>
        <p:nvSpPr>
          <p:cNvPr id="62" name="Shape 62"/>
          <p:cNvSpPr txBox="1">
            <a:spLocks noGrp="1"/>
          </p:cNvSpPr>
          <p:nvPr>
            <p:ph type="body" idx="1"/>
          </p:nvPr>
        </p:nvSpPr>
        <p:spPr>
          <a:xfrm>
            <a:off x="503237" y="1768475"/>
            <a:ext cx="9070974" cy="5257165"/>
          </a:xfrm>
          <a:prstGeom prst="rect">
            <a:avLst/>
          </a:prstGeom>
          <a:noFill/>
          <a:ln>
            <a:noFill/>
          </a:ln>
        </p:spPr>
        <p:txBody>
          <a:bodyPr wrap="square" lIns="0" tIns="18000" rIns="0" bIns="0" anchor="t" anchorCtr="0">
            <a:noAutofit/>
          </a:bodyPr>
          <a:lstStyle/>
          <a:p>
            <a:pPr marL="460375" indent="-327025">
              <a:spcBef>
                <a:spcPts val="1400"/>
              </a:spcBef>
              <a:spcAft>
                <a:spcPts val="0"/>
              </a:spcAft>
              <a:buClr>
                <a:srgbClr val="000000"/>
              </a:buClr>
              <a:buSzPct val="75000"/>
              <a:buFont typeface="Noto Sans Symbols"/>
              <a:buChar char="−"/>
            </a:pPr>
            <a:r>
              <a:rPr lang="en-US" dirty="0"/>
              <a:t>PDR: Preliminary design review</a:t>
            </a:r>
          </a:p>
          <a:p>
            <a:pPr marL="460375" indent="-327025">
              <a:spcBef>
                <a:spcPts val="1400"/>
              </a:spcBef>
              <a:spcAft>
                <a:spcPts val="0"/>
              </a:spcAft>
              <a:buClr>
                <a:srgbClr val="000000"/>
              </a:buClr>
              <a:buSzPct val="75000"/>
              <a:buFont typeface="Noto Sans Symbols"/>
              <a:buChar char="−"/>
            </a:pPr>
            <a:r>
              <a:rPr lang="en-US" dirty="0"/>
              <a:t>CDR: Critical design review </a:t>
            </a:r>
          </a:p>
          <a:p>
            <a:pPr marL="460375" indent="-327025">
              <a:spcBef>
                <a:spcPts val="1400"/>
              </a:spcBef>
              <a:spcAft>
                <a:spcPts val="0"/>
              </a:spcAft>
              <a:buClr>
                <a:srgbClr val="000000"/>
              </a:buClr>
              <a:buSzPct val="75000"/>
              <a:buFont typeface="Noto Sans Symbols"/>
              <a:buChar char="−"/>
            </a:pPr>
            <a:r>
              <a:rPr lang="en-US" dirty="0"/>
              <a:t>CONOPS: Concept of operations </a:t>
            </a:r>
          </a:p>
          <a:p>
            <a:pPr marL="460375" indent="-327025">
              <a:spcBef>
                <a:spcPts val="1400"/>
              </a:spcBef>
              <a:spcAft>
                <a:spcPts val="0"/>
              </a:spcAft>
              <a:buClr>
                <a:srgbClr val="000000"/>
              </a:buClr>
              <a:buSzPct val="75000"/>
              <a:buFont typeface="Noto Sans Symbols"/>
              <a:buChar char="−"/>
            </a:pPr>
            <a:r>
              <a:rPr lang="en-US" dirty="0"/>
              <a:t>CP: Center of pressure</a:t>
            </a:r>
          </a:p>
          <a:p>
            <a:pPr marL="460375" indent="-327025">
              <a:spcBef>
                <a:spcPts val="1400"/>
              </a:spcBef>
              <a:spcAft>
                <a:spcPts val="0"/>
              </a:spcAft>
              <a:buClr>
                <a:srgbClr val="000000"/>
              </a:buClr>
              <a:buSzPct val="75000"/>
              <a:buFont typeface="Noto Sans Symbols"/>
              <a:buChar char="−"/>
            </a:pPr>
            <a:r>
              <a:rPr lang="en-US" dirty="0"/>
              <a:t>CG: Center of Gravity</a:t>
            </a:r>
          </a:p>
          <a:p>
            <a:pPr marL="460375" indent="-327025">
              <a:spcBef>
                <a:spcPts val="1400"/>
              </a:spcBef>
              <a:spcAft>
                <a:spcPts val="0"/>
              </a:spcAft>
              <a:buClr>
                <a:srgbClr val="000000"/>
              </a:buClr>
              <a:buSzPct val="75000"/>
              <a:buFont typeface="Noto Sans Symbols"/>
              <a:buChar char="−"/>
            </a:pPr>
            <a:r>
              <a:rPr lang="en-US" dirty="0"/>
              <a:t>MDRA- Maryland-Delaware Rocketry Association</a:t>
            </a:r>
          </a:p>
          <a:p>
            <a:pPr marL="460375" indent="-327025">
              <a:spcBef>
                <a:spcPts val="1400"/>
              </a:spcBef>
              <a:spcAft>
                <a:spcPts val="0"/>
              </a:spcAft>
              <a:buClr>
                <a:srgbClr val="000000"/>
              </a:buClr>
              <a:buSzPct val="75000"/>
              <a:buFont typeface="Noto Sans Symbols"/>
              <a:buChar char="−"/>
            </a:pPr>
            <a:r>
              <a:rPr lang="en-US" dirty="0"/>
              <a:t>TWR – Thrust to Weight Ratio</a:t>
            </a:r>
          </a:p>
          <a:p>
            <a:pPr marL="460375" indent="-327025">
              <a:spcBef>
                <a:spcPts val="1400"/>
              </a:spcBef>
              <a:spcAft>
                <a:spcPts val="0"/>
              </a:spcAft>
              <a:buClr>
                <a:srgbClr val="000000"/>
              </a:buClr>
              <a:buSzPct val="75000"/>
              <a:buFont typeface="Noto Sans Symbols"/>
              <a:buChar char="−"/>
            </a:pPr>
            <a:r>
              <a:rPr lang="en-US" dirty="0" smtClean="0"/>
              <a:t>UTS – Ultrasonic Sensor</a:t>
            </a:r>
          </a:p>
          <a:p>
            <a:pPr marL="460375" indent="-327025">
              <a:spcBef>
                <a:spcPts val="1400"/>
              </a:spcBef>
              <a:spcAft>
                <a:spcPts val="0"/>
              </a:spcAft>
              <a:buClr>
                <a:srgbClr val="000000"/>
              </a:buClr>
              <a:buSzPct val="75000"/>
              <a:buFont typeface="Noto Sans Symbols"/>
              <a:buChar char="−"/>
            </a:pPr>
            <a:r>
              <a:rPr lang="en-US" dirty="0" smtClean="0"/>
              <a:t>ICST – Image Capture Storage and Transmission</a:t>
            </a:r>
          </a:p>
          <a:p>
            <a:pPr marL="460375" indent="-327025">
              <a:spcBef>
                <a:spcPts val="1400"/>
              </a:spcBef>
              <a:spcAft>
                <a:spcPts val="0"/>
              </a:spcAft>
              <a:buClr>
                <a:srgbClr val="000000"/>
              </a:buClr>
              <a:buSzPct val="75000"/>
              <a:buFont typeface="Noto Sans Symbols"/>
              <a:buChar char="−"/>
            </a:pPr>
            <a:r>
              <a:rPr lang="en-US" dirty="0" smtClean="0"/>
              <a:t>TANK – Treaded Automated Navigational Kit</a:t>
            </a:r>
            <a:endParaRPr lang="en-US" dirty="0"/>
          </a:p>
          <a:p>
            <a:pPr marL="133350" indent="0">
              <a:spcBef>
                <a:spcPts val="1400"/>
              </a:spcBef>
              <a:spcAft>
                <a:spcPts val="0"/>
              </a:spcAft>
              <a:buClr>
                <a:srgbClr val="000000"/>
              </a:buClr>
              <a:buSzPct val="75000"/>
            </a:pPr>
            <a:endParaRPr lang="en-US" dirty="0"/>
          </a:p>
          <a:p>
            <a:pPr marL="431800" lvl="0" indent="-330200">
              <a:lnSpc>
                <a:spcPct val="93000"/>
              </a:lnSpc>
              <a:spcAft>
                <a:spcPts val="0"/>
              </a:spcAft>
              <a:buClr>
                <a:srgbClr val="000000"/>
              </a:buClr>
              <a:buSzPct val="45000"/>
              <a:buFont typeface="Noto Sans Symbols"/>
              <a:buChar char="●"/>
            </a:pPr>
            <a:endParaRPr lang="en-US" dirty="0"/>
          </a:p>
          <a:p>
            <a:pPr marL="431800" lvl="0" indent="-330200">
              <a:lnSpc>
                <a:spcPct val="93000"/>
              </a:lnSpc>
              <a:spcAft>
                <a:spcPts val="0"/>
              </a:spcAft>
              <a:buClr>
                <a:srgbClr val="000000"/>
              </a:buClr>
              <a:buSzPct val="45000"/>
              <a:buFont typeface="Noto Sans Symbols"/>
              <a:buChar char="●"/>
            </a:pPr>
            <a:endParaRPr lang="en-US" dirty="0"/>
          </a:p>
          <a:p>
            <a:pPr marL="431800" lvl="0" indent="-330200">
              <a:lnSpc>
                <a:spcPct val="93000"/>
              </a:lnSpc>
              <a:spcAft>
                <a:spcPts val="0"/>
              </a:spcAft>
              <a:buClr>
                <a:srgbClr val="000000"/>
              </a:buClr>
              <a:buSzPct val="45000"/>
              <a:buFont typeface="Noto Sans Symbols"/>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POI_THEME_TEMPLATE_DESIGN">
  <a:themeElements>
    <a:clrScheme name="POI_THEME_TEMPLATE_DESIGN">
      <a:dk1>
        <a:srgbClr val="000000"/>
      </a:dk1>
      <a:lt1>
        <a:srgbClr val="FFFFFF"/>
      </a:lt1>
      <a:dk2>
        <a:srgbClr val="000000"/>
      </a:dk2>
      <a:lt2>
        <a:srgbClr val="808080"/>
      </a:lt2>
      <a:accent1>
        <a:srgbClr val="00CC99"/>
      </a:accent1>
      <a:accent2>
        <a:srgbClr val="3333CC"/>
      </a:accent2>
      <a:accent3>
        <a:srgbClr val="FFFFFF"/>
      </a:accent3>
      <a:accent4>
        <a:srgbClr val="00CC99"/>
      </a:accent4>
      <a:accent5>
        <a:srgbClr val="3333CC"/>
      </a:accent5>
      <a:accent6>
        <a:srgbClr val="FFFFFF"/>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TotalTime>
  <Words>2409</Words>
  <Application>Microsoft Office PowerPoint</Application>
  <PresentationFormat>Custom</PresentationFormat>
  <Paragraphs>522</Paragraphs>
  <Slides>77</Slides>
  <Notes>49</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77</vt:i4>
      </vt:variant>
    </vt:vector>
  </HeadingPairs>
  <TitlesOfParts>
    <vt:vector size="82" baseType="lpstr">
      <vt:lpstr>Arial</vt:lpstr>
      <vt:lpstr>Noto Sans Symbols</vt:lpstr>
      <vt:lpstr>Roboto</vt:lpstr>
      <vt:lpstr>Times New Roman</vt:lpstr>
      <vt:lpstr>POI_THEME_TEMPLATE_DESIGN</vt:lpstr>
      <vt:lpstr>PowerPoint Presentation</vt:lpstr>
      <vt:lpstr>Presentation Overview</vt:lpstr>
      <vt:lpstr>Presentation Overview(Cont.)</vt:lpstr>
      <vt:lpstr>Presentation Overview(Cont.)</vt:lpstr>
      <vt:lpstr>Presentation Overview(Cont.)</vt:lpstr>
      <vt:lpstr>Presentation Overview(Cont.)</vt:lpstr>
      <vt:lpstr>Presentation Outline</vt:lpstr>
      <vt:lpstr>Team Organization</vt:lpstr>
      <vt:lpstr>Acronyms</vt:lpstr>
      <vt:lpstr>PowerPoint Presentation</vt:lpstr>
      <vt:lpstr>Mission Summary</vt:lpstr>
      <vt:lpstr>System Requirement Summary Rover</vt:lpstr>
      <vt:lpstr>System Requirement Summary Rocket</vt:lpstr>
      <vt:lpstr>System Concept of Operations Rover</vt:lpstr>
      <vt:lpstr>System Level Concept</vt:lpstr>
      <vt:lpstr>Physical Layout</vt:lpstr>
      <vt:lpstr>Physical Layout cont.</vt:lpstr>
      <vt:lpstr>Physical Layout cont.</vt:lpstr>
      <vt:lpstr>System Concept of Operations Rocket  </vt:lpstr>
      <vt:lpstr>Post Launch Recovery </vt:lpstr>
      <vt:lpstr>Physical Layout of Rocket</vt:lpstr>
      <vt:lpstr>Physical Layout of Rover</vt:lpstr>
      <vt:lpstr>PowerPoint Presentation</vt:lpstr>
      <vt:lpstr>Changes Since PDR - Rocket</vt:lpstr>
      <vt:lpstr>Changes Since PDR - Rover</vt:lpstr>
      <vt:lpstr>Overview of Rocket</vt:lpstr>
      <vt:lpstr>Rocket Materials</vt:lpstr>
      <vt:lpstr>Rocket Recovery System</vt:lpstr>
      <vt:lpstr>Rocket Recovery System  Deployment Method</vt:lpstr>
      <vt:lpstr>Wiring diagram of altimeter </vt:lpstr>
      <vt:lpstr>Wiring diagram of altimeter </vt:lpstr>
      <vt:lpstr>Rocket Motor Selection</vt:lpstr>
      <vt:lpstr>Test Flights</vt:lpstr>
      <vt:lpstr>PowerPoint Presentation</vt:lpstr>
      <vt:lpstr>Rover Design Overview</vt:lpstr>
      <vt:lpstr>Rover Design Overview cont.</vt:lpstr>
      <vt:lpstr>Rover Design Overview cont.</vt:lpstr>
      <vt:lpstr>PowerPoint Presentation</vt:lpstr>
      <vt:lpstr>Mechanical Layout</vt:lpstr>
      <vt:lpstr>Mechanical Layout </vt:lpstr>
      <vt:lpstr>Rover Descent Control</vt:lpstr>
      <vt:lpstr>Rover Mass Budget</vt:lpstr>
      <vt:lpstr>PowerPoint Presentation</vt:lpstr>
      <vt:lpstr>PowerPoint Presentation</vt:lpstr>
      <vt:lpstr>Rover Electronics</vt:lpstr>
      <vt:lpstr>Processor and Memory</vt:lpstr>
      <vt:lpstr>Rover Sensors</vt:lpstr>
      <vt:lpstr>Rover Camera</vt:lpstr>
      <vt:lpstr>Rover Image Transmission</vt:lpstr>
      <vt:lpstr>     Image Transmission Trade (cont.)</vt:lpstr>
      <vt:lpstr>Rover Power</vt:lpstr>
      <vt:lpstr>Lander Power Distribution</vt:lpstr>
      <vt:lpstr>PowerPoint Presentation</vt:lpstr>
      <vt:lpstr>Lander Software Design</vt:lpstr>
      <vt:lpstr>Telemetry</vt:lpstr>
      <vt:lpstr>Software Flow Chart</vt:lpstr>
      <vt:lpstr>Software Development Plan</vt:lpstr>
      <vt:lpstr>      Software Development Plan (cont)</vt:lpstr>
      <vt:lpstr>Rover Payload Integration</vt:lpstr>
      <vt:lpstr>      Software Development Plan (cont.)</vt:lpstr>
      <vt:lpstr>     Software Development Plan (cont)</vt:lpstr>
      <vt:lpstr>PowerPoint Presentation</vt:lpstr>
      <vt:lpstr>Rover Testing</vt:lpstr>
      <vt:lpstr>Rocket Testing</vt:lpstr>
      <vt:lpstr>Ejection Charge Test (Drogue)</vt:lpstr>
      <vt:lpstr>Ejection Charge Test (Main)</vt:lpstr>
      <vt:lpstr>Flight Operations</vt:lpstr>
      <vt:lpstr>Rocket Program Schedule</vt:lpstr>
      <vt:lpstr>Payload Program Schedule</vt:lpstr>
      <vt:lpstr>Rocket Program Schedule</vt:lpstr>
      <vt:lpstr>Service and Component       Schedule </vt:lpstr>
      <vt:lpstr>Program Budget </vt:lpstr>
      <vt:lpstr>Program Budget</vt:lpstr>
      <vt:lpstr>Program Budget</vt:lpstr>
      <vt:lpstr>Program budget cont.</vt:lpstr>
      <vt:lpstr>Payload Summary</vt:lpstr>
      <vt:lpstr> Rocket Summary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Image Transmission Trade (cont.)</dc:title>
  <dc:creator>Smith family</dc:creator>
  <cp:lastModifiedBy>Brian Hastings</cp:lastModifiedBy>
  <cp:revision>6</cp:revision>
  <dcterms:modified xsi:type="dcterms:W3CDTF">2018-02-08T15:52:03Z</dcterms:modified>
</cp:coreProperties>
</file>