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hastingb@sgasd.org" TargetMode="External"/><Relationship Id="rId7" Type="http://schemas.openxmlformats.org/officeDocument/2006/relationships/hyperlink" Target="https://www.nasa.gov/stem/studentlaunch/home/index.html" TargetMode="External"/><Relationship Id="rId2" Type="http://schemas.openxmlformats.org/officeDocument/2006/relationships/hyperlink" Target="http://www.springgroverocketry.weebl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pogeerockets.com/" TargetMode="External"/><Relationship Id="rId5" Type="http://schemas.openxmlformats.org/officeDocument/2006/relationships/hyperlink" Target="http://www.rocketbattle.org/" TargetMode="External"/><Relationship Id="rId4" Type="http://schemas.openxmlformats.org/officeDocument/2006/relationships/hyperlink" Target="http://www.rocketcontest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Teaching Engineering Through Rocketry (STEM)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2977" y="4147652"/>
            <a:ext cx="7766936" cy="1096899"/>
          </a:xfrm>
        </p:spPr>
        <p:txBody>
          <a:bodyPr>
            <a:noAutofit/>
          </a:bodyPr>
          <a:lstStyle/>
          <a:p>
            <a:r>
              <a:rPr lang="en-US" sz="2800" dirty="0" smtClean="0"/>
              <a:t>NASA Student Launch Initiative (SLI), Battle of the Rockets (BOTR), The American Rocketry Challenge (TARC), Aerospace Course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93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Student Launch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732" y="1270000"/>
            <a:ext cx="8596668" cy="3880773"/>
          </a:xfrm>
        </p:spPr>
        <p:txBody>
          <a:bodyPr/>
          <a:lstStyle/>
          <a:p>
            <a:r>
              <a:rPr lang="en-US" dirty="0" smtClean="0"/>
              <a:t>One Rocket, One Mile, One Scientific Payload</a:t>
            </a:r>
          </a:p>
          <a:p>
            <a:r>
              <a:rPr lang="en-US" dirty="0" smtClean="0"/>
              <a:t>Team must be in the top 25 at TARC to submit proposal the following year</a:t>
            </a:r>
          </a:p>
          <a:p>
            <a:r>
              <a:rPr lang="en-US" dirty="0" smtClean="0"/>
              <a:t>Complete full engineering cycle required of contractors suppling NASA</a:t>
            </a:r>
          </a:p>
          <a:p>
            <a:r>
              <a:rPr lang="en-US" dirty="0" smtClean="0"/>
              <a:t>Proposal, Prototype, Design Reviews, Oral Presentations, Fundraising, Educational Engagement, Outreach, Full Scale Testing</a:t>
            </a:r>
          </a:p>
          <a:p>
            <a:r>
              <a:rPr lang="en-US" dirty="0" smtClean="0"/>
              <a:t>Why SLI – teamwork, leadership, intrapersonal skills, interpersonal skills, professionalism, time management, science, engineering, math</a:t>
            </a:r>
          </a:p>
          <a:p>
            <a:r>
              <a:rPr lang="en-US" dirty="0" smtClean="0"/>
              <a:t>Challenges – time, money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68" y="4222849"/>
            <a:ext cx="3455533" cy="2591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66" y="4222849"/>
            <a:ext cx="3455533" cy="2591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597" y="4222849"/>
            <a:ext cx="3435275" cy="2576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267" y="86062"/>
            <a:ext cx="3356387" cy="25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911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Battle of the Rockets (SLI light) </a:t>
            </a:r>
            <a:r>
              <a:rPr lang="en-US" dirty="0" smtClean="0">
                <a:solidFill>
                  <a:srgbClr val="FF0000"/>
                </a:solidFill>
              </a:rPr>
              <a:t>rocketbattle.org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98" y="1477563"/>
            <a:ext cx="8596668" cy="4664383"/>
          </a:xfrm>
        </p:spPr>
        <p:txBody>
          <a:bodyPr/>
          <a:lstStyle/>
          <a:p>
            <a:r>
              <a:rPr lang="en-US" dirty="0" smtClean="0"/>
              <a:t>Any team can enter one or all three competitions.  This year Deployable Payload, Mars Rover, Target Altitude</a:t>
            </a:r>
          </a:p>
          <a:p>
            <a:r>
              <a:rPr lang="en-US" dirty="0" smtClean="0"/>
              <a:t>Prototype, testing, design reviews, oral presentation, fundraising, final design</a:t>
            </a:r>
          </a:p>
          <a:p>
            <a:r>
              <a:rPr lang="en-US" dirty="0" smtClean="0"/>
              <a:t>Why BOTR- generally smaller rockets, closer competition area, only 2 design reviews and they are </a:t>
            </a:r>
            <a:r>
              <a:rPr lang="en-US" dirty="0" err="1" smtClean="0"/>
              <a:t>Powerpoint</a:t>
            </a:r>
            <a:r>
              <a:rPr lang="en-US" dirty="0" smtClean="0"/>
              <a:t>/presentation only, more focused and less involved than NASA SLI, target event similar to TARC</a:t>
            </a:r>
          </a:p>
          <a:p>
            <a:r>
              <a:rPr lang="en-US" dirty="0" smtClean="0"/>
              <a:t>Challenges – Finding a testing field, funding, payloads require robotics or electrical experience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4154016"/>
            <a:ext cx="3706368" cy="2703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240" y="3447288"/>
            <a:ext cx="2182368" cy="3273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12" y="131402"/>
            <a:ext cx="1784604" cy="3172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62" y="4154017"/>
            <a:ext cx="4563240" cy="256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American Rocketry Challenge (TARC)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rocketcontest.org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0304610" cy="3880773"/>
          </a:xfrm>
        </p:spPr>
        <p:txBody>
          <a:bodyPr/>
          <a:lstStyle/>
          <a:p>
            <a:r>
              <a:rPr lang="en-US" dirty="0" smtClean="0"/>
              <a:t>The world’s largest model rocketry competition for students in grades 6-12</a:t>
            </a:r>
          </a:p>
          <a:p>
            <a:r>
              <a:rPr lang="en-US" dirty="0" smtClean="0"/>
              <a:t>Over 800 teams of 3-10 students entered annually</a:t>
            </a:r>
          </a:p>
          <a:p>
            <a:r>
              <a:rPr lang="en-US" dirty="0" smtClean="0"/>
              <a:t>One egg, 800 </a:t>
            </a:r>
            <a:r>
              <a:rPr lang="en-US" dirty="0" err="1" smtClean="0"/>
              <a:t>ft</a:t>
            </a:r>
            <a:r>
              <a:rPr lang="en-US" dirty="0" smtClean="0"/>
              <a:t>, 41-43s total flight time</a:t>
            </a:r>
          </a:p>
          <a:p>
            <a:r>
              <a:rPr lang="en-US" dirty="0" smtClean="0"/>
              <a:t>Top 100 teams invited to Nationals in </a:t>
            </a:r>
            <a:r>
              <a:rPr lang="en-US" dirty="0" err="1" smtClean="0"/>
              <a:t>Manasas</a:t>
            </a:r>
            <a:r>
              <a:rPr lang="en-US" dirty="0" smtClean="0"/>
              <a:t>, VA where top 10 split $100,000 in prize money</a:t>
            </a:r>
          </a:p>
          <a:p>
            <a:r>
              <a:rPr lang="en-US" dirty="0" smtClean="0"/>
              <a:t>Why TARC - Rockets and motors are small, can normally be launched in football/soccer practice field areas, prize money, NAR mentors in every region to help, Title 1 grants available, reasonable for entry level teams, older team members help younger ones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64" y="4782312"/>
            <a:ext cx="4251960" cy="2075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32" y="662146"/>
            <a:ext cx="3020568" cy="2670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2639" y="5135828"/>
            <a:ext cx="2204380" cy="1239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20006"/>
            <a:ext cx="2983992" cy="22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0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9432"/>
          </a:xfrm>
        </p:spPr>
        <p:txBody>
          <a:bodyPr/>
          <a:lstStyle/>
          <a:p>
            <a:r>
              <a:rPr lang="en-US" dirty="0" smtClean="0"/>
              <a:t>Aerospace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25881"/>
            <a:ext cx="6266391" cy="4715482"/>
          </a:xfrm>
        </p:spPr>
        <p:txBody>
          <a:bodyPr/>
          <a:lstStyle/>
          <a:p>
            <a:r>
              <a:rPr lang="en-US" dirty="0" smtClean="0"/>
              <a:t>Applied physics concepts, rocket design, simulation, construction, testing, analysis, scaling, NAR Safety Code, NAR Certification</a:t>
            </a:r>
          </a:p>
          <a:p>
            <a:r>
              <a:rPr lang="en-US" dirty="0" smtClean="0"/>
              <a:t>Why Aerospace course? – currently there is a large need for pilots and engineers, STEM education push, interest, pathway for the future, excellent on transcripts and applications</a:t>
            </a:r>
          </a:p>
          <a:p>
            <a:r>
              <a:rPr lang="en-US" dirty="0" smtClean="0"/>
              <a:t>Challenges – Time, money for tools and materials, availability  of qualified faculty, launch area location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5" y="4640540"/>
            <a:ext cx="3467693" cy="2076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28" y="4640540"/>
            <a:ext cx="3587189" cy="2076451"/>
          </a:xfrm>
          <a:prstGeom prst="rect">
            <a:avLst/>
          </a:prstGeom>
        </p:spPr>
      </p:pic>
      <p:pic>
        <p:nvPicPr>
          <p:cNvPr id="7" name="Executioner first flight May 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3713257"/>
            <a:ext cx="4681538" cy="3044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238" y="126668"/>
            <a:ext cx="4915203" cy="35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2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209549"/>
            <a:ext cx="8596668" cy="1323975"/>
          </a:xfrm>
        </p:spPr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857250"/>
            <a:ext cx="11219391" cy="588644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www.springgroverocketry.weebly.com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sg_nasa_sl</a:t>
            </a:r>
            <a:endParaRPr lang="en-US" dirty="0" smtClean="0"/>
          </a:p>
          <a:p>
            <a:r>
              <a:rPr lang="en-US" dirty="0" smtClean="0"/>
              <a:t>On Facebook – Spring Grove Area High School Rocket Scientists</a:t>
            </a:r>
          </a:p>
          <a:p>
            <a:r>
              <a:rPr lang="en-US" dirty="0" smtClean="0">
                <a:hlinkClick r:id="rId3"/>
              </a:rPr>
              <a:t>hastingb@sgasd.org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www.rocketcontest.org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www.rocketbattle.org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www.apogeerockets.com</a:t>
            </a:r>
            <a:endParaRPr lang="en-US" dirty="0" smtClean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www.nasa.gov/stem/studentlaunch/home/index.html</a:t>
            </a: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Fundraising</a:t>
            </a:r>
          </a:p>
          <a:p>
            <a:pPr marL="0" indent="0">
              <a:buNone/>
            </a:pPr>
            <a:r>
              <a:rPr lang="en-US" dirty="0" smtClean="0"/>
              <a:t>PA Space Grant Consortium</a:t>
            </a:r>
          </a:p>
          <a:p>
            <a:pPr marL="0" indent="0">
              <a:buNone/>
            </a:pPr>
            <a:r>
              <a:rPr lang="en-US" dirty="0" smtClean="0"/>
              <a:t>TARC Title 1 Grant</a:t>
            </a:r>
          </a:p>
          <a:p>
            <a:pPr marL="0" indent="0">
              <a:buNone/>
            </a:pPr>
            <a:r>
              <a:rPr lang="en-US" dirty="0" smtClean="0"/>
              <a:t>Cotton candy – make and sell at football games</a:t>
            </a:r>
          </a:p>
          <a:p>
            <a:pPr marL="0" indent="0">
              <a:buNone/>
            </a:pPr>
            <a:r>
              <a:rPr lang="en-US" dirty="0" smtClean="0"/>
              <a:t>Rocket make, launch and take with elementary school students</a:t>
            </a:r>
          </a:p>
          <a:p>
            <a:pPr marL="0" indent="0">
              <a:buNone/>
            </a:pPr>
            <a:r>
              <a:rPr lang="en-US" dirty="0" smtClean="0"/>
              <a:t>Corporate sponsorships</a:t>
            </a:r>
          </a:p>
          <a:p>
            <a:pPr marL="0" indent="0">
              <a:buNone/>
            </a:pPr>
            <a:r>
              <a:rPr lang="en-US" dirty="0" smtClean="0"/>
              <a:t>Engineering society donations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0992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</TotalTime>
  <Words>437</Words>
  <Application>Microsoft Office PowerPoint</Application>
  <PresentationFormat>Widescreen</PresentationFormat>
  <Paragraphs>41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Facet</vt:lpstr>
      <vt:lpstr>Teaching Engineering Through Rocketry (STEM)</vt:lpstr>
      <vt:lpstr>NASA Student Launch</vt:lpstr>
      <vt:lpstr>Battle of the Rockets (SLI light) rocketbattle.org</vt:lpstr>
      <vt:lpstr>The American Rocketry Challenge (TARC) rocketcontest.org</vt:lpstr>
      <vt:lpstr>Aerospace Course</vt:lpstr>
      <vt:lpstr>Resources</vt:lpstr>
    </vt:vector>
  </TitlesOfParts>
  <Company>SGSCCM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Engineering Through Rocketry</dc:title>
  <dc:creator>Brian Hastings</dc:creator>
  <cp:lastModifiedBy>Brian Hastings</cp:lastModifiedBy>
  <cp:revision>10</cp:revision>
  <dcterms:created xsi:type="dcterms:W3CDTF">2019-11-20T14:42:05Z</dcterms:created>
  <dcterms:modified xsi:type="dcterms:W3CDTF">2019-11-25T18:21:27Z</dcterms:modified>
</cp:coreProperties>
</file>